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3" r:id="rId1"/>
  </p:sldMasterIdLst>
  <p:notesMasterIdLst>
    <p:notesMasterId r:id="rId37"/>
  </p:notesMasterIdLst>
  <p:sldIdLst>
    <p:sldId id="256" r:id="rId2"/>
    <p:sldId id="286" r:id="rId3"/>
    <p:sldId id="258" r:id="rId4"/>
    <p:sldId id="285" r:id="rId5"/>
    <p:sldId id="283" r:id="rId6"/>
    <p:sldId id="257" r:id="rId7"/>
    <p:sldId id="284" r:id="rId8"/>
    <p:sldId id="259" r:id="rId9"/>
    <p:sldId id="260" r:id="rId10"/>
    <p:sldId id="263" r:id="rId11"/>
    <p:sldId id="261" r:id="rId12"/>
    <p:sldId id="262" r:id="rId13"/>
    <p:sldId id="264" r:id="rId14"/>
    <p:sldId id="265" r:id="rId15"/>
    <p:sldId id="287" r:id="rId16"/>
    <p:sldId id="288" r:id="rId17"/>
    <p:sldId id="290" r:id="rId18"/>
    <p:sldId id="289" r:id="rId19"/>
    <p:sldId id="266" r:id="rId20"/>
    <p:sldId id="267" r:id="rId21"/>
    <p:sldId id="268" r:id="rId22"/>
    <p:sldId id="269" r:id="rId23"/>
    <p:sldId id="270" r:id="rId24"/>
    <p:sldId id="292" r:id="rId25"/>
    <p:sldId id="271" r:id="rId26"/>
    <p:sldId id="291" r:id="rId27"/>
    <p:sldId id="293" r:id="rId28"/>
    <p:sldId id="273" r:id="rId29"/>
    <p:sldId id="278" r:id="rId30"/>
    <p:sldId id="276" r:id="rId31"/>
    <p:sldId id="275" r:id="rId32"/>
    <p:sldId id="277" r:id="rId33"/>
    <p:sldId id="280" r:id="rId34"/>
    <p:sldId id="279" r:id="rId35"/>
    <p:sldId id="29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F79188EA-3471-2F4B-AF80-FDE2C31DC47E}">
          <p14:sldIdLst>
            <p14:sldId id="256"/>
            <p14:sldId id="286"/>
            <p14:sldId id="258"/>
            <p14:sldId id="285"/>
            <p14:sldId id="283"/>
          </p14:sldIdLst>
        </p14:section>
        <p14:section name="Tabellendetection" id="{49696317-051A-F147-8C00-A3871A243D2A}">
          <p14:sldIdLst>
            <p14:sldId id="257"/>
            <p14:sldId id="284"/>
            <p14:sldId id="259"/>
            <p14:sldId id="260"/>
            <p14:sldId id="263"/>
            <p14:sldId id="261"/>
            <p14:sldId id="262"/>
            <p14:sldId id="264"/>
            <p14:sldId id="265"/>
            <p14:sldId id="287"/>
            <p14:sldId id="288"/>
            <p14:sldId id="290"/>
            <p14:sldId id="289"/>
            <p14:sldId id="266"/>
            <p14:sldId id="267"/>
            <p14:sldId id="268"/>
            <p14:sldId id="269"/>
            <p14:sldId id="270"/>
          </p14:sldIdLst>
        </p14:section>
        <p14:section name="Schrifterkennung" id="{00E23BA2-C4A1-CA4A-BCE7-493F70CD0399}">
          <p14:sldIdLst>
            <p14:sldId id="292"/>
            <p14:sldId id="271"/>
            <p14:sldId id="291"/>
            <p14:sldId id="293"/>
            <p14:sldId id="273"/>
          </p14:sldIdLst>
        </p14:section>
        <p14:section name="Kontext Detektion" id="{2333DAE0-3396-9544-8D61-E7460C496669}">
          <p14:sldIdLst>
            <p14:sldId id="278"/>
            <p14:sldId id="276"/>
            <p14:sldId id="275"/>
            <p14:sldId id="277"/>
          </p14:sldIdLst>
        </p14:section>
        <p14:section name="Umsetzung in der Praxis" id="{0CC98FEC-E775-BA44-A6B4-BE42B100E18F}">
          <p14:sldIdLst>
            <p14:sldId id="280"/>
            <p14:sldId id="27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/>
    <p:restoredTop sz="82842"/>
  </p:normalViewPr>
  <p:slideViewPr>
    <p:cSldViewPr snapToGrid="0" snapToObjects="1">
      <p:cViewPr varScale="1">
        <p:scale>
          <a:sx n="128" d="100"/>
          <a:sy n="128" d="100"/>
        </p:scale>
        <p:origin x="199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B51F17-2E9A-4946-A27C-5512774EC5DF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112D6526-C901-6447-9ABC-81EF07A3C240}">
      <dgm:prSet phldrT="[Text]"/>
      <dgm:spPr/>
      <dgm:t>
        <a:bodyPr/>
        <a:lstStyle/>
        <a:p>
          <a:r>
            <a:rPr lang="en-GB" dirty="0"/>
            <a:t>Input</a:t>
          </a:r>
        </a:p>
      </dgm:t>
    </dgm:pt>
    <dgm:pt modelId="{088C9522-48F4-484B-B998-48B8BB714A01}" type="parTrans" cxnId="{EC3BEF44-9C04-4346-AC87-B060C4E88FC7}">
      <dgm:prSet/>
      <dgm:spPr/>
      <dgm:t>
        <a:bodyPr/>
        <a:lstStyle/>
        <a:p>
          <a:endParaRPr lang="en-GB"/>
        </a:p>
      </dgm:t>
    </dgm:pt>
    <dgm:pt modelId="{4D613FF6-2439-104A-85E0-A03AA60953BF}" type="sibTrans" cxnId="{EC3BEF44-9C04-4346-AC87-B060C4E88FC7}">
      <dgm:prSet/>
      <dgm:spPr/>
      <dgm:t>
        <a:bodyPr/>
        <a:lstStyle/>
        <a:p>
          <a:endParaRPr lang="en-GB"/>
        </a:p>
      </dgm:t>
    </dgm:pt>
    <dgm:pt modelId="{C6B08DFD-0C7E-6A4D-ACE8-5C3BC26AAEE1}">
      <dgm:prSet phldrT="[Text]"/>
      <dgm:spPr/>
      <dgm:t>
        <a:bodyPr/>
        <a:lstStyle/>
        <a:p>
          <a:r>
            <a:rPr lang="en-GB"/>
            <a:t>Check </a:t>
          </a:r>
          <a:r>
            <a:rPr lang="en-GB" dirty="0"/>
            <a:t>the Output</a:t>
          </a:r>
        </a:p>
      </dgm:t>
    </dgm:pt>
    <dgm:pt modelId="{C657A958-19F7-8F44-8A8A-2AF0EAAFBE05}" type="parTrans" cxnId="{AD22C05B-139D-3549-846F-D52CC235FF86}">
      <dgm:prSet/>
      <dgm:spPr/>
      <dgm:t>
        <a:bodyPr/>
        <a:lstStyle/>
        <a:p>
          <a:endParaRPr lang="en-GB"/>
        </a:p>
      </dgm:t>
    </dgm:pt>
    <dgm:pt modelId="{01008D03-746B-4D46-991C-3D60576CFD3F}" type="sibTrans" cxnId="{AD22C05B-139D-3549-846F-D52CC235FF86}">
      <dgm:prSet/>
      <dgm:spPr/>
      <dgm:t>
        <a:bodyPr/>
        <a:lstStyle/>
        <a:p>
          <a:endParaRPr lang="en-GB"/>
        </a:p>
      </dgm:t>
    </dgm:pt>
    <dgm:pt modelId="{4D048651-887F-994E-9947-7E6B704010E0}">
      <dgm:prSet phldrT="[Text]"/>
      <dgm:spPr/>
      <dgm:t>
        <a:bodyPr/>
        <a:lstStyle/>
        <a:p>
          <a:r>
            <a:rPr lang="en-GB" dirty="0"/>
            <a:t>Optimize the Network</a:t>
          </a:r>
        </a:p>
      </dgm:t>
    </dgm:pt>
    <dgm:pt modelId="{9D3AA2B9-D05A-CD48-9DB4-1A12B077F202}" type="parTrans" cxnId="{7E9BD56B-EC71-CE4B-B8BE-7D379B37AA09}">
      <dgm:prSet/>
      <dgm:spPr/>
      <dgm:t>
        <a:bodyPr/>
        <a:lstStyle/>
        <a:p>
          <a:endParaRPr lang="en-GB"/>
        </a:p>
      </dgm:t>
    </dgm:pt>
    <dgm:pt modelId="{EDC6CC4D-5DFB-6F4F-B558-83D16BF53D44}" type="sibTrans" cxnId="{7E9BD56B-EC71-CE4B-B8BE-7D379B37AA09}">
      <dgm:prSet/>
      <dgm:spPr/>
      <dgm:t>
        <a:bodyPr/>
        <a:lstStyle/>
        <a:p>
          <a:endParaRPr lang="en-GB"/>
        </a:p>
      </dgm:t>
    </dgm:pt>
    <dgm:pt modelId="{EAB8CA81-D591-ED4C-AF87-677EBBC86684}">
      <dgm:prSet phldrT="[Text]"/>
      <dgm:spPr/>
      <dgm:t>
        <a:bodyPr/>
        <a:lstStyle/>
        <a:p>
          <a:r>
            <a:rPr lang="en-GB" dirty="0"/>
            <a:t>Repeat</a:t>
          </a:r>
        </a:p>
      </dgm:t>
    </dgm:pt>
    <dgm:pt modelId="{9DBD60B7-B4D0-E14A-9539-60AC5E07212E}" type="parTrans" cxnId="{C9BD0CD2-B86D-3B43-A1C7-380F24DE47EF}">
      <dgm:prSet/>
      <dgm:spPr/>
      <dgm:t>
        <a:bodyPr/>
        <a:lstStyle/>
        <a:p>
          <a:endParaRPr lang="en-GB"/>
        </a:p>
      </dgm:t>
    </dgm:pt>
    <dgm:pt modelId="{C895B7B0-5721-2742-926B-B55C0DBC39DC}" type="sibTrans" cxnId="{C9BD0CD2-B86D-3B43-A1C7-380F24DE47EF}">
      <dgm:prSet/>
      <dgm:spPr/>
      <dgm:t>
        <a:bodyPr/>
        <a:lstStyle/>
        <a:p>
          <a:endParaRPr lang="en-GB"/>
        </a:p>
      </dgm:t>
    </dgm:pt>
    <dgm:pt modelId="{91353BE9-84AE-F441-97E8-57B516C2C206}" type="pres">
      <dgm:prSet presAssocID="{0FB51F17-2E9A-4946-A27C-5512774EC5DF}" presName="linearFlow" presStyleCnt="0">
        <dgm:presLayoutVars>
          <dgm:resizeHandles val="exact"/>
        </dgm:presLayoutVars>
      </dgm:prSet>
      <dgm:spPr/>
    </dgm:pt>
    <dgm:pt modelId="{6AEC24E7-9451-D849-8436-50AF4D945C24}" type="pres">
      <dgm:prSet presAssocID="{112D6526-C901-6447-9ABC-81EF07A3C240}" presName="node" presStyleLbl="node1" presStyleIdx="0" presStyleCnt="4">
        <dgm:presLayoutVars>
          <dgm:bulletEnabled val="1"/>
        </dgm:presLayoutVars>
      </dgm:prSet>
      <dgm:spPr/>
    </dgm:pt>
    <dgm:pt modelId="{AB1AE486-92C4-D446-A51B-57E8FAF4AED5}" type="pres">
      <dgm:prSet presAssocID="{4D613FF6-2439-104A-85E0-A03AA60953BF}" presName="sibTrans" presStyleLbl="sibTrans2D1" presStyleIdx="0" presStyleCnt="3"/>
      <dgm:spPr/>
    </dgm:pt>
    <dgm:pt modelId="{2797D198-491E-B04F-A59F-67FE1837C4DE}" type="pres">
      <dgm:prSet presAssocID="{4D613FF6-2439-104A-85E0-A03AA60953BF}" presName="connectorText" presStyleLbl="sibTrans2D1" presStyleIdx="0" presStyleCnt="3"/>
      <dgm:spPr/>
    </dgm:pt>
    <dgm:pt modelId="{0B0DE90F-48DD-9848-B039-4A20EB877E55}" type="pres">
      <dgm:prSet presAssocID="{C6B08DFD-0C7E-6A4D-ACE8-5C3BC26AAEE1}" presName="node" presStyleLbl="node1" presStyleIdx="1" presStyleCnt="4">
        <dgm:presLayoutVars>
          <dgm:bulletEnabled val="1"/>
        </dgm:presLayoutVars>
      </dgm:prSet>
      <dgm:spPr/>
    </dgm:pt>
    <dgm:pt modelId="{C400F75C-B2D9-8A40-8E66-F2C8A189438F}" type="pres">
      <dgm:prSet presAssocID="{01008D03-746B-4D46-991C-3D60576CFD3F}" presName="sibTrans" presStyleLbl="sibTrans2D1" presStyleIdx="1" presStyleCnt="3" custAng="0"/>
      <dgm:spPr/>
    </dgm:pt>
    <dgm:pt modelId="{FB982B59-7A0B-5747-A3BE-4CBF67831219}" type="pres">
      <dgm:prSet presAssocID="{01008D03-746B-4D46-991C-3D60576CFD3F}" presName="connectorText" presStyleLbl="sibTrans2D1" presStyleIdx="1" presStyleCnt="3"/>
      <dgm:spPr/>
    </dgm:pt>
    <dgm:pt modelId="{7D9A38C0-2361-9A42-9B46-4CF4CF709BC7}" type="pres">
      <dgm:prSet presAssocID="{4D048651-887F-994E-9947-7E6B704010E0}" presName="node" presStyleLbl="node1" presStyleIdx="2" presStyleCnt="4">
        <dgm:presLayoutVars>
          <dgm:bulletEnabled val="1"/>
        </dgm:presLayoutVars>
      </dgm:prSet>
      <dgm:spPr/>
    </dgm:pt>
    <dgm:pt modelId="{0ED4BC23-DBE8-A241-8B91-7B67977773B8}" type="pres">
      <dgm:prSet presAssocID="{EDC6CC4D-5DFB-6F4F-B558-83D16BF53D44}" presName="sibTrans" presStyleLbl="sibTrans2D1" presStyleIdx="2" presStyleCnt="3"/>
      <dgm:spPr/>
    </dgm:pt>
    <dgm:pt modelId="{28413D8A-566E-B444-AEAE-FE38B18C7DC0}" type="pres">
      <dgm:prSet presAssocID="{EDC6CC4D-5DFB-6F4F-B558-83D16BF53D44}" presName="connectorText" presStyleLbl="sibTrans2D1" presStyleIdx="2" presStyleCnt="3"/>
      <dgm:spPr/>
    </dgm:pt>
    <dgm:pt modelId="{5E32A376-25DA-8842-8A17-EF7FE64B40EE}" type="pres">
      <dgm:prSet presAssocID="{EAB8CA81-D591-ED4C-AF87-677EBBC86684}" presName="node" presStyleLbl="node1" presStyleIdx="3" presStyleCnt="4">
        <dgm:presLayoutVars>
          <dgm:bulletEnabled val="1"/>
        </dgm:presLayoutVars>
      </dgm:prSet>
      <dgm:spPr/>
    </dgm:pt>
  </dgm:ptLst>
  <dgm:cxnLst>
    <dgm:cxn modelId="{388B8401-9FF2-614E-8BC0-A43623083EF5}" type="presOf" srcId="{EDC6CC4D-5DFB-6F4F-B558-83D16BF53D44}" destId="{0ED4BC23-DBE8-A241-8B91-7B67977773B8}" srcOrd="0" destOrd="0" presId="urn:microsoft.com/office/officeart/2005/8/layout/process2"/>
    <dgm:cxn modelId="{66647206-4B82-5846-B0CD-3196BADFD98D}" type="presOf" srcId="{4D613FF6-2439-104A-85E0-A03AA60953BF}" destId="{2797D198-491E-B04F-A59F-67FE1837C4DE}" srcOrd="1" destOrd="0" presId="urn:microsoft.com/office/officeart/2005/8/layout/process2"/>
    <dgm:cxn modelId="{7E254312-31BB-C940-BF13-BEF263ECDFE9}" type="presOf" srcId="{EAB8CA81-D591-ED4C-AF87-677EBBC86684}" destId="{5E32A376-25DA-8842-8A17-EF7FE64B40EE}" srcOrd="0" destOrd="0" presId="urn:microsoft.com/office/officeart/2005/8/layout/process2"/>
    <dgm:cxn modelId="{B8F4E02B-BEF8-E441-AEFC-E8CD82C2C45E}" type="presOf" srcId="{01008D03-746B-4D46-991C-3D60576CFD3F}" destId="{C400F75C-B2D9-8A40-8E66-F2C8A189438F}" srcOrd="0" destOrd="0" presId="urn:microsoft.com/office/officeart/2005/8/layout/process2"/>
    <dgm:cxn modelId="{9ED76437-94AF-0049-AADB-58BC551E39D4}" type="presOf" srcId="{4D048651-887F-994E-9947-7E6B704010E0}" destId="{7D9A38C0-2361-9A42-9B46-4CF4CF709BC7}" srcOrd="0" destOrd="0" presId="urn:microsoft.com/office/officeart/2005/8/layout/process2"/>
    <dgm:cxn modelId="{EC3BEF44-9C04-4346-AC87-B060C4E88FC7}" srcId="{0FB51F17-2E9A-4946-A27C-5512774EC5DF}" destId="{112D6526-C901-6447-9ABC-81EF07A3C240}" srcOrd="0" destOrd="0" parTransId="{088C9522-48F4-484B-B998-48B8BB714A01}" sibTransId="{4D613FF6-2439-104A-85E0-A03AA60953BF}"/>
    <dgm:cxn modelId="{86044F54-D8F7-4842-966B-B817A8650354}" type="presOf" srcId="{C6B08DFD-0C7E-6A4D-ACE8-5C3BC26AAEE1}" destId="{0B0DE90F-48DD-9848-B039-4A20EB877E55}" srcOrd="0" destOrd="0" presId="urn:microsoft.com/office/officeart/2005/8/layout/process2"/>
    <dgm:cxn modelId="{AD22C05B-139D-3549-846F-D52CC235FF86}" srcId="{0FB51F17-2E9A-4946-A27C-5512774EC5DF}" destId="{C6B08DFD-0C7E-6A4D-ACE8-5C3BC26AAEE1}" srcOrd="1" destOrd="0" parTransId="{C657A958-19F7-8F44-8A8A-2AF0EAAFBE05}" sibTransId="{01008D03-746B-4D46-991C-3D60576CFD3F}"/>
    <dgm:cxn modelId="{5F921368-774F-5D4D-996C-261F646D2CB5}" type="presOf" srcId="{EDC6CC4D-5DFB-6F4F-B558-83D16BF53D44}" destId="{28413D8A-566E-B444-AEAE-FE38B18C7DC0}" srcOrd="1" destOrd="0" presId="urn:microsoft.com/office/officeart/2005/8/layout/process2"/>
    <dgm:cxn modelId="{7E9BD56B-EC71-CE4B-B8BE-7D379B37AA09}" srcId="{0FB51F17-2E9A-4946-A27C-5512774EC5DF}" destId="{4D048651-887F-994E-9947-7E6B704010E0}" srcOrd="2" destOrd="0" parTransId="{9D3AA2B9-D05A-CD48-9DB4-1A12B077F202}" sibTransId="{EDC6CC4D-5DFB-6F4F-B558-83D16BF53D44}"/>
    <dgm:cxn modelId="{CFA6198F-F22D-4345-877E-AC5ED1C1B138}" type="presOf" srcId="{112D6526-C901-6447-9ABC-81EF07A3C240}" destId="{6AEC24E7-9451-D849-8436-50AF4D945C24}" srcOrd="0" destOrd="0" presId="urn:microsoft.com/office/officeart/2005/8/layout/process2"/>
    <dgm:cxn modelId="{C9BD0CD2-B86D-3B43-A1C7-380F24DE47EF}" srcId="{0FB51F17-2E9A-4946-A27C-5512774EC5DF}" destId="{EAB8CA81-D591-ED4C-AF87-677EBBC86684}" srcOrd="3" destOrd="0" parTransId="{9DBD60B7-B4D0-E14A-9539-60AC5E07212E}" sibTransId="{C895B7B0-5721-2742-926B-B55C0DBC39DC}"/>
    <dgm:cxn modelId="{8C1DA6D6-0A1C-7547-82C1-0354754043AF}" type="presOf" srcId="{4D613FF6-2439-104A-85E0-A03AA60953BF}" destId="{AB1AE486-92C4-D446-A51B-57E8FAF4AED5}" srcOrd="0" destOrd="0" presId="urn:microsoft.com/office/officeart/2005/8/layout/process2"/>
    <dgm:cxn modelId="{675BFADA-3406-F64C-85B3-8130C7CEBF75}" type="presOf" srcId="{01008D03-746B-4D46-991C-3D60576CFD3F}" destId="{FB982B59-7A0B-5747-A3BE-4CBF67831219}" srcOrd="1" destOrd="0" presId="urn:microsoft.com/office/officeart/2005/8/layout/process2"/>
    <dgm:cxn modelId="{F6445EE4-3E8C-F14B-A509-135BF701B8FB}" type="presOf" srcId="{0FB51F17-2E9A-4946-A27C-5512774EC5DF}" destId="{91353BE9-84AE-F441-97E8-57B516C2C206}" srcOrd="0" destOrd="0" presId="urn:microsoft.com/office/officeart/2005/8/layout/process2"/>
    <dgm:cxn modelId="{15FDD338-F1A4-D844-8EAD-F32C979D6EF9}" type="presParOf" srcId="{91353BE9-84AE-F441-97E8-57B516C2C206}" destId="{6AEC24E7-9451-D849-8436-50AF4D945C24}" srcOrd="0" destOrd="0" presId="urn:microsoft.com/office/officeart/2005/8/layout/process2"/>
    <dgm:cxn modelId="{6E8B496E-B436-B64E-8842-65B09CB53788}" type="presParOf" srcId="{91353BE9-84AE-F441-97E8-57B516C2C206}" destId="{AB1AE486-92C4-D446-A51B-57E8FAF4AED5}" srcOrd="1" destOrd="0" presId="urn:microsoft.com/office/officeart/2005/8/layout/process2"/>
    <dgm:cxn modelId="{BCE8820B-FA0F-664D-8411-34FFF45E2A36}" type="presParOf" srcId="{AB1AE486-92C4-D446-A51B-57E8FAF4AED5}" destId="{2797D198-491E-B04F-A59F-67FE1837C4DE}" srcOrd="0" destOrd="0" presId="urn:microsoft.com/office/officeart/2005/8/layout/process2"/>
    <dgm:cxn modelId="{0515B086-07DA-3241-AD47-372F162FB824}" type="presParOf" srcId="{91353BE9-84AE-F441-97E8-57B516C2C206}" destId="{0B0DE90F-48DD-9848-B039-4A20EB877E55}" srcOrd="2" destOrd="0" presId="urn:microsoft.com/office/officeart/2005/8/layout/process2"/>
    <dgm:cxn modelId="{0702E7D1-51A1-4D4A-9461-C43923E8D88C}" type="presParOf" srcId="{91353BE9-84AE-F441-97E8-57B516C2C206}" destId="{C400F75C-B2D9-8A40-8E66-F2C8A189438F}" srcOrd="3" destOrd="0" presId="urn:microsoft.com/office/officeart/2005/8/layout/process2"/>
    <dgm:cxn modelId="{C7CA9B20-12DC-4B4D-86BE-EBB13699D531}" type="presParOf" srcId="{C400F75C-B2D9-8A40-8E66-F2C8A189438F}" destId="{FB982B59-7A0B-5747-A3BE-4CBF67831219}" srcOrd="0" destOrd="0" presId="urn:microsoft.com/office/officeart/2005/8/layout/process2"/>
    <dgm:cxn modelId="{82368B8B-C98E-EC43-8DB1-98C495843619}" type="presParOf" srcId="{91353BE9-84AE-F441-97E8-57B516C2C206}" destId="{7D9A38C0-2361-9A42-9B46-4CF4CF709BC7}" srcOrd="4" destOrd="0" presId="urn:microsoft.com/office/officeart/2005/8/layout/process2"/>
    <dgm:cxn modelId="{B9F0F671-C58F-594D-A1E2-A118290D2DF1}" type="presParOf" srcId="{91353BE9-84AE-F441-97E8-57B516C2C206}" destId="{0ED4BC23-DBE8-A241-8B91-7B67977773B8}" srcOrd="5" destOrd="0" presId="urn:microsoft.com/office/officeart/2005/8/layout/process2"/>
    <dgm:cxn modelId="{188763ED-3290-B643-A0A9-47FB16AAD370}" type="presParOf" srcId="{0ED4BC23-DBE8-A241-8B91-7B67977773B8}" destId="{28413D8A-566E-B444-AEAE-FE38B18C7DC0}" srcOrd="0" destOrd="0" presId="urn:microsoft.com/office/officeart/2005/8/layout/process2"/>
    <dgm:cxn modelId="{200DD9FD-1A2B-BA4A-9340-DF524932017A}" type="presParOf" srcId="{91353BE9-84AE-F441-97E8-57B516C2C206}" destId="{5E32A376-25DA-8842-8A17-EF7FE64B40E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C24E7-9451-D849-8436-50AF4D945C24}">
      <dsp:nvSpPr>
        <dsp:cNvPr id="0" name=""/>
        <dsp:cNvSpPr/>
      </dsp:nvSpPr>
      <dsp:spPr>
        <a:xfrm>
          <a:off x="538040" y="1780"/>
          <a:ext cx="1329048" cy="662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Input</a:t>
          </a:r>
        </a:p>
      </dsp:txBody>
      <dsp:txXfrm>
        <a:off x="557443" y="21183"/>
        <a:ext cx="1290242" cy="623648"/>
      </dsp:txXfrm>
    </dsp:sp>
    <dsp:sp modelId="{AB1AE486-92C4-D446-A51B-57E8FAF4AED5}">
      <dsp:nvSpPr>
        <dsp:cNvPr id="0" name=""/>
        <dsp:cNvSpPr/>
      </dsp:nvSpPr>
      <dsp:spPr>
        <a:xfrm rot="5400000">
          <a:off x="1078354" y="680796"/>
          <a:ext cx="248420" cy="298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1113133" y="705638"/>
        <a:ext cx="178862" cy="173894"/>
      </dsp:txXfrm>
    </dsp:sp>
    <dsp:sp modelId="{0B0DE90F-48DD-9848-B039-4A20EB877E55}">
      <dsp:nvSpPr>
        <dsp:cNvPr id="0" name=""/>
        <dsp:cNvSpPr/>
      </dsp:nvSpPr>
      <dsp:spPr>
        <a:xfrm>
          <a:off x="538040" y="995462"/>
          <a:ext cx="1329048" cy="662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Check </a:t>
          </a:r>
          <a:r>
            <a:rPr lang="en-GB" sz="1800" kern="1200" dirty="0"/>
            <a:t>the Output</a:t>
          </a:r>
        </a:p>
      </dsp:txBody>
      <dsp:txXfrm>
        <a:off x="557443" y="1014865"/>
        <a:ext cx="1290242" cy="623648"/>
      </dsp:txXfrm>
    </dsp:sp>
    <dsp:sp modelId="{C400F75C-B2D9-8A40-8E66-F2C8A189438F}">
      <dsp:nvSpPr>
        <dsp:cNvPr id="0" name=""/>
        <dsp:cNvSpPr/>
      </dsp:nvSpPr>
      <dsp:spPr>
        <a:xfrm rot="5400000">
          <a:off x="1078354" y="1674477"/>
          <a:ext cx="248420" cy="298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1113133" y="1699319"/>
        <a:ext cx="178862" cy="173894"/>
      </dsp:txXfrm>
    </dsp:sp>
    <dsp:sp modelId="{7D9A38C0-2361-9A42-9B46-4CF4CF709BC7}">
      <dsp:nvSpPr>
        <dsp:cNvPr id="0" name=""/>
        <dsp:cNvSpPr/>
      </dsp:nvSpPr>
      <dsp:spPr>
        <a:xfrm>
          <a:off x="538040" y="1989143"/>
          <a:ext cx="1329048" cy="662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Optimize the Network</a:t>
          </a:r>
        </a:p>
      </dsp:txBody>
      <dsp:txXfrm>
        <a:off x="557443" y="2008546"/>
        <a:ext cx="1290242" cy="623648"/>
      </dsp:txXfrm>
    </dsp:sp>
    <dsp:sp modelId="{0ED4BC23-DBE8-A241-8B91-7B67977773B8}">
      <dsp:nvSpPr>
        <dsp:cNvPr id="0" name=""/>
        <dsp:cNvSpPr/>
      </dsp:nvSpPr>
      <dsp:spPr>
        <a:xfrm rot="5400000">
          <a:off x="1078354" y="2668159"/>
          <a:ext cx="248420" cy="298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1113133" y="2693001"/>
        <a:ext cx="178862" cy="173894"/>
      </dsp:txXfrm>
    </dsp:sp>
    <dsp:sp modelId="{5E32A376-25DA-8842-8A17-EF7FE64B40EE}">
      <dsp:nvSpPr>
        <dsp:cNvPr id="0" name=""/>
        <dsp:cNvSpPr/>
      </dsp:nvSpPr>
      <dsp:spPr>
        <a:xfrm>
          <a:off x="538040" y="2982824"/>
          <a:ext cx="1329048" cy="662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Repeat</a:t>
          </a:r>
        </a:p>
      </dsp:txBody>
      <dsp:txXfrm>
        <a:off x="557443" y="3002227"/>
        <a:ext cx="1290242" cy="623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C2BE0-6B5A-B540-AB20-E32FB6D87AA4}" type="datetimeFigureOut">
              <a:rPr lang="en-DE" smtClean="0"/>
              <a:t>26.05.20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F32E4-8CAA-1A4A-9F97-D58796CA441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504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1492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 = length of the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5031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128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not perfekt</a:t>
            </a:r>
          </a:p>
          <a:p>
            <a:r>
              <a:rPr lang="en-DE" dirty="0"/>
              <a:t>- Text has the same struktur </a:t>
            </a:r>
          </a:p>
          <a:p>
            <a:r>
              <a:rPr lang="en-DE" dirty="0"/>
              <a:t>- length of the Filter needs to be adjusted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2123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757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DE" dirty="0"/>
              <a:t>Neuron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DE" dirty="0"/>
              <a:t>Activation Function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DE" dirty="0"/>
              <a:t>Weight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DE" dirty="0"/>
              <a:t>Connect them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DE" dirty="0"/>
              <a:t>Connection has weights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DE" dirty="0"/>
              <a:t>Connect more and we have a cluster</a:t>
            </a:r>
          </a:p>
          <a:p>
            <a:pPr marL="228600" lvl="0" indent="-2286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4363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repeat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5788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basic classification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4527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- Used a Company called Nanonets</a:t>
            </a:r>
          </a:p>
          <a:p>
            <a:r>
              <a:rPr lang="en-DE" dirty="0"/>
              <a:t>	- Mark the Structure</a:t>
            </a:r>
          </a:p>
          <a:p>
            <a:r>
              <a:rPr lang="en-DE" dirty="0"/>
              <a:t>	- Deliver a finished net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0386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- results:</a:t>
            </a:r>
          </a:p>
          <a:p>
            <a:r>
              <a:rPr lang="en-DE" dirty="0"/>
              <a:t>	- sometimes no detection</a:t>
            </a:r>
          </a:p>
          <a:p>
            <a:r>
              <a:rPr lang="en-DE" dirty="0"/>
              <a:t>	- sometimes good detection</a:t>
            </a:r>
          </a:p>
          <a:p>
            <a:r>
              <a:rPr lang="en-DE" dirty="0"/>
              <a:t>	- sometimes wrong detection</a:t>
            </a:r>
          </a:p>
          <a:p>
            <a:endParaRPr lang="en-DE" dirty="0"/>
          </a:p>
          <a:p>
            <a:r>
              <a:rPr lang="en-DE" dirty="0"/>
              <a:t>- Nanonet is not open , so black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6316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991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2273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- cnn</a:t>
            </a:r>
          </a:p>
          <a:p>
            <a:r>
              <a:rPr lang="en-DE" dirty="0"/>
              <a:t>- not working in this case</a:t>
            </a:r>
          </a:p>
          <a:p>
            <a:r>
              <a:rPr lang="en-DE" dirty="0"/>
              <a:t>	- Network cost gets higher, accuracy increases</a:t>
            </a:r>
          </a:p>
          <a:p>
            <a:r>
              <a:rPr lang="en-DE" dirty="0"/>
              <a:t>	- gets more complicated</a:t>
            </a:r>
          </a:p>
          <a:p>
            <a:r>
              <a:rPr lang="en-DE" dirty="0"/>
              <a:t>	- Not usefull when balanced out</a:t>
            </a:r>
          </a:p>
          <a:p>
            <a:r>
              <a:rPr lang="en-DE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5642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- synthetic Data</a:t>
            </a:r>
          </a:p>
          <a:p>
            <a:r>
              <a:rPr lang="en-DE" dirty="0"/>
              <a:t>	- table in the middle</a:t>
            </a:r>
          </a:p>
          <a:p>
            <a:r>
              <a:rPr lang="en-DE" dirty="0"/>
              <a:t>	- random noise arround it</a:t>
            </a:r>
          </a:p>
          <a:p>
            <a:r>
              <a:rPr lang="en-DE" dirty="0"/>
              <a:t>- picture below </a:t>
            </a:r>
          </a:p>
          <a:p>
            <a:r>
              <a:rPr lang="en-DE" dirty="0"/>
              <a:t>	- target output</a:t>
            </a:r>
          </a:p>
          <a:p>
            <a:r>
              <a:rPr lang="en-DE" dirty="0"/>
              <a:t>	- White is perfekt for the AI, not for us </a:t>
            </a:r>
          </a:p>
          <a:p>
            <a:r>
              <a:rPr lang="en-DE" dirty="0"/>
              <a:t>- way simpler Network</a:t>
            </a:r>
          </a:p>
          <a:p>
            <a:r>
              <a:rPr lang="en-DE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4712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4839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need to develop</a:t>
            </a:r>
          </a:p>
          <a:p>
            <a:r>
              <a:rPr lang="en-DE" dirty="0"/>
              <a:t> well established techniques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3201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Tested multiple Tools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9268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Ana vom ML TEam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6930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60%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1466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1826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And with this little perspective I would like to End my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717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5658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For the simplicity of this Presentation</a:t>
            </a:r>
          </a:p>
          <a:p>
            <a:r>
              <a:rPr lang="en-DE" dirty="0"/>
              <a:t>There has to be a logic to transform the Document into a picture beforehand</a:t>
            </a:r>
          </a:p>
          <a:p>
            <a:r>
              <a:rPr lang="en-DE" dirty="0"/>
              <a:t>- </a:t>
            </a:r>
            <a:r>
              <a:rPr lang="en-GB" dirty="0"/>
              <a:t>W</a:t>
            </a:r>
            <a:r>
              <a:rPr lang="en-DE" dirty="0"/>
              <a:t>e won’t go into detail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465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Where to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985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0366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DE" dirty="0"/>
              <a:t>No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DE" dirty="0"/>
              <a:t>Would need Metadata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DE" dirty="0"/>
              <a:t>Would need standart Documents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DE" dirty="0"/>
              <a:t>Science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DE" dirty="0"/>
              <a:t>DeepDeSRT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DE" dirty="0"/>
              <a:t>No code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DE" dirty="0"/>
              <a:t>TableNET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DE" dirty="0"/>
              <a:t>Provide more Detail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3241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4826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Not working, because the library is made for pictures</a:t>
            </a:r>
          </a:p>
          <a:p>
            <a:r>
              <a:rPr lang="en-DE" dirty="0"/>
              <a:t>- Chars not defined enough</a:t>
            </a:r>
          </a:p>
          <a:p>
            <a:endParaRPr lang="en-DE" dirty="0"/>
          </a:p>
          <a:p>
            <a:r>
              <a:rPr lang="en-DE" dirty="0"/>
              <a:t>No way to change the Library </a:t>
            </a:r>
          </a:p>
          <a:p>
            <a:r>
              <a:rPr lang="en-GB" dirty="0"/>
              <a:t>N</a:t>
            </a:r>
            <a:r>
              <a:rPr lang="en-DE" dirty="0"/>
              <a:t>eed to build own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32E4-8CAA-1A4A-9F97-D58796CA4418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818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0C0817-A112-4847-8014-A94B7D2A4EA3}" type="datetime1">
              <a:rPr lang="en-US" smtClean="0"/>
              <a:t>5/26/20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9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748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302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87084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984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569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532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19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8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5/26/20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2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1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2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3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6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22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68FB3-A291-1E4C-A256-0930BD834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en-GB" sz="5400" b="1"/>
              <a:t>Table Detection with AI</a:t>
            </a:r>
            <a:endParaRPr lang="en-DE" sz="54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4" name="Picture 63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A712D04F-FBFC-874C-A5E1-D308FB9D8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817" y="4549312"/>
            <a:ext cx="4363069" cy="20942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65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10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C7CFACB-C67D-F149-96CD-B0AF5FDFC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70" y="1108038"/>
            <a:ext cx="3366449" cy="4372012"/>
          </a:xfrm>
          <a:prstGeom prst="round2DiagRect">
            <a:avLst>
              <a:gd name="adj1" fmla="val 5608"/>
              <a:gd name="adj2" fmla="val 0"/>
            </a:avLst>
          </a:prstGeom>
          <a:solidFill>
            <a:srgbClr val="FFFFFF">
              <a:shade val="85000"/>
            </a:srgbClr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C3885E-532F-8A4C-923D-58E067E68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952" y="1078495"/>
            <a:ext cx="3563583" cy="440155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15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B9F33-6C5B-D946-990D-2406751C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45" y="1237113"/>
            <a:ext cx="3588139" cy="46544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1AB90F-9637-4C49-A5B6-27176ACF7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86"/>
          <a:stretch/>
        </p:blipFill>
        <p:spPr>
          <a:xfrm>
            <a:off x="6096000" y="1237113"/>
            <a:ext cx="3838394" cy="25231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B39BF9-FF2F-674F-A99D-6803B625531E}"/>
                  </a:ext>
                </a:extLst>
              </p:cNvPr>
              <p:cNvSpPr txBox="1"/>
              <p:nvPr/>
            </p:nvSpPr>
            <p:spPr>
              <a:xfrm>
                <a:off x="7004087" y="3929512"/>
                <a:ext cx="2022220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∗2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B39BF9-FF2F-674F-A99D-6803B625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087" y="3929512"/>
                <a:ext cx="2022220" cy="474361"/>
              </a:xfrm>
              <a:prstGeom prst="rect">
                <a:avLst/>
              </a:prstGeom>
              <a:blipFill>
                <a:blip r:embed="rId5"/>
                <a:stretch>
                  <a:fillRect l="-4403" r="-3145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24image36652352">
            <a:extLst>
              <a:ext uri="{FF2B5EF4-FFF2-40B4-BE49-F238E27FC236}">
                <a16:creationId xmlns:a16="http://schemas.microsoft.com/office/drawing/2014/main" id="{FFE949E9-26C1-2D49-B759-1B15F641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4image36653504">
            <a:extLst>
              <a:ext uri="{FF2B5EF4-FFF2-40B4-BE49-F238E27FC236}">
                <a16:creationId xmlns:a16="http://schemas.microsoft.com/office/drawing/2014/main" id="{C7017600-0D85-094B-B9B6-20A34FFBC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73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D96481F3-1F88-7645-A336-4B2D441DEEF1}"/>
              </a:ext>
            </a:extLst>
          </p:cNvPr>
          <p:cNvSpPr/>
          <p:nvPr/>
        </p:nvSpPr>
        <p:spPr>
          <a:xfrm rot="10800000">
            <a:off x="5225141" y="4573144"/>
            <a:ext cx="2491273" cy="596014"/>
          </a:xfrm>
          <a:prstGeom prst="bentArrow">
            <a:avLst>
              <a:gd name="adj1" fmla="val 25000"/>
              <a:gd name="adj2" fmla="val 21226"/>
              <a:gd name="adj3" fmla="val 25000"/>
              <a:gd name="adj4" fmla="val 437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5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B8E31A4F-7623-F940-A840-ED57AA9C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70" y="811495"/>
            <a:ext cx="3872472" cy="5235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629C1A-345B-BD41-97CB-780976751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422" y="1087365"/>
            <a:ext cx="4998720" cy="46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67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E1657FAB-8396-254F-A0BA-ECFF7AE0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480" y="643467"/>
            <a:ext cx="4431039" cy="5571065"/>
          </a:xfrm>
          <a:custGeom>
            <a:avLst/>
            <a:gdLst/>
            <a:ahLst/>
            <a:cxnLst/>
            <a:rect l="l" t="t" r="r" b="b"/>
            <a:pathLst>
              <a:path w="5227983" h="3454842">
                <a:moveTo>
                  <a:pt x="102712" y="0"/>
                </a:moveTo>
                <a:lnTo>
                  <a:pt x="5125271" y="0"/>
                </a:lnTo>
                <a:cubicBezTo>
                  <a:pt x="5181997" y="0"/>
                  <a:pt x="5227983" y="45986"/>
                  <a:pt x="5227983" y="102712"/>
                </a:cubicBezTo>
                <a:lnTo>
                  <a:pt x="5227983" y="3352130"/>
                </a:lnTo>
                <a:cubicBezTo>
                  <a:pt x="5227983" y="3408856"/>
                  <a:pt x="5181997" y="3454842"/>
                  <a:pt x="5125271" y="3454842"/>
                </a:cubicBezTo>
                <a:lnTo>
                  <a:pt x="102712" y="3454842"/>
                </a:lnTo>
                <a:cubicBezTo>
                  <a:pt x="45986" y="3454842"/>
                  <a:pt x="0" y="3408856"/>
                  <a:pt x="0" y="3352130"/>
                </a:cubicBezTo>
                <a:lnTo>
                  <a:pt x="0" y="102712"/>
                </a:lnTo>
                <a:cubicBezTo>
                  <a:pt x="0" y="45986"/>
                  <a:pt x="45986" y="0"/>
                  <a:pt x="10271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524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D873-B43A-F541-BD21-05E5C6929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Use AI</a:t>
            </a:r>
          </a:p>
        </p:txBody>
      </p:sp>
      <p:pic>
        <p:nvPicPr>
          <p:cNvPr id="1028" name="Picture 4" descr="png">
            <a:extLst>
              <a:ext uri="{FF2B5EF4-FFF2-40B4-BE49-F238E27FC236}">
                <a16:creationId xmlns:a16="http://schemas.microsoft.com/office/drawing/2014/main" id="{FCD60172-69A4-3B4F-B6CC-21A4ACF97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71" y="2197100"/>
            <a:ext cx="44704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89F09-FC47-5C49-977A-AAD7E1C9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54888"/>
            <a:ext cx="9905998" cy="767520"/>
          </a:xfrm>
        </p:spPr>
        <p:txBody>
          <a:bodyPr/>
          <a:lstStyle/>
          <a:p>
            <a:r>
              <a:rPr lang="en-DE" dirty="0"/>
              <a:t>Neuronal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1DDF17-3114-C145-81E3-0BC09EAECE49}"/>
              </a:ext>
            </a:extLst>
          </p:cNvPr>
          <p:cNvSpPr/>
          <p:nvPr/>
        </p:nvSpPr>
        <p:spPr>
          <a:xfrm>
            <a:off x="1049154" y="1222408"/>
            <a:ext cx="10433785" cy="4793381"/>
          </a:xfrm>
          <a:custGeom>
            <a:avLst/>
            <a:gdLst>
              <a:gd name="connsiteX0" fmla="*/ 0 w 10433785"/>
              <a:gd name="connsiteY0" fmla="*/ 798913 h 4793381"/>
              <a:gd name="connsiteX1" fmla="*/ 798913 w 10433785"/>
              <a:gd name="connsiteY1" fmla="*/ 0 h 4793381"/>
              <a:gd name="connsiteX2" fmla="*/ 1122898 w 10433785"/>
              <a:gd name="connsiteY2" fmla="*/ 0 h 4793381"/>
              <a:gd name="connsiteX3" fmla="*/ 1446883 w 10433785"/>
              <a:gd name="connsiteY3" fmla="*/ 0 h 4793381"/>
              <a:gd name="connsiteX4" fmla="*/ 2035947 w 10433785"/>
              <a:gd name="connsiteY4" fmla="*/ 0 h 4793381"/>
              <a:gd name="connsiteX5" fmla="*/ 2359932 w 10433785"/>
              <a:gd name="connsiteY5" fmla="*/ 0 h 4793381"/>
              <a:gd name="connsiteX6" fmla="*/ 2860637 w 10433785"/>
              <a:gd name="connsiteY6" fmla="*/ 0 h 4793381"/>
              <a:gd name="connsiteX7" fmla="*/ 3626420 w 10433785"/>
              <a:gd name="connsiteY7" fmla="*/ 0 h 4793381"/>
              <a:gd name="connsiteX8" fmla="*/ 4127124 w 10433785"/>
              <a:gd name="connsiteY8" fmla="*/ 0 h 4793381"/>
              <a:gd name="connsiteX9" fmla="*/ 4892907 w 10433785"/>
              <a:gd name="connsiteY9" fmla="*/ 0 h 4793381"/>
              <a:gd name="connsiteX10" fmla="*/ 5305252 w 10433785"/>
              <a:gd name="connsiteY10" fmla="*/ 0 h 4793381"/>
              <a:gd name="connsiteX11" fmla="*/ 5717597 w 10433785"/>
              <a:gd name="connsiteY11" fmla="*/ 0 h 4793381"/>
              <a:gd name="connsiteX12" fmla="*/ 6218301 w 10433785"/>
              <a:gd name="connsiteY12" fmla="*/ 0 h 4793381"/>
              <a:gd name="connsiteX13" fmla="*/ 6719006 w 10433785"/>
              <a:gd name="connsiteY13" fmla="*/ 0 h 4793381"/>
              <a:gd name="connsiteX14" fmla="*/ 7484789 w 10433785"/>
              <a:gd name="connsiteY14" fmla="*/ 0 h 4793381"/>
              <a:gd name="connsiteX15" fmla="*/ 7897133 w 10433785"/>
              <a:gd name="connsiteY15" fmla="*/ 0 h 4793381"/>
              <a:gd name="connsiteX16" fmla="*/ 8221119 w 10433785"/>
              <a:gd name="connsiteY16" fmla="*/ 0 h 4793381"/>
              <a:gd name="connsiteX17" fmla="*/ 8986902 w 10433785"/>
              <a:gd name="connsiteY17" fmla="*/ 0 h 4793381"/>
              <a:gd name="connsiteX18" fmla="*/ 9634872 w 10433785"/>
              <a:gd name="connsiteY18" fmla="*/ 0 h 4793381"/>
              <a:gd name="connsiteX19" fmla="*/ 10433785 w 10433785"/>
              <a:gd name="connsiteY19" fmla="*/ 798913 h 4793381"/>
              <a:gd name="connsiteX20" fmla="*/ 10433785 w 10433785"/>
              <a:gd name="connsiteY20" fmla="*/ 1299550 h 4793381"/>
              <a:gd name="connsiteX21" fmla="*/ 10433785 w 10433785"/>
              <a:gd name="connsiteY21" fmla="*/ 1736276 h 4793381"/>
              <a:gd name="connsiteX22" fmla="*/ 10433785 w 10433785"/>
              <a:gd name="connsiteY22" fmla="*/ 2300824 h 4793381"/>
              <a:gd name="connsiteX23" fmla="*/ 10433785 w 10433785"/>
              <a:gd name="connsiteY23" fmla="*/ 2865372 h 4793381"/>
              <a:gd name="connsiteX24" fmla="*/ 10433785 w 10433785"/>
              <a:gd name="connsiteY24" fmla="*/ 3429920 h 4793381"/>
              <a:gd name="connsiteX25" fmla="*/ 10433785 w 10433785"/>
              <a:gd name="connsiteY25" fmla="*/ 3994468 h 4793381"/>
              <a:gd name="connsiteX26" fmla="*/ 9634872 w 10433785"/>
              <a:gd name="connsiteY26" fmla="*/ 4793381 h 4793381"/>
              <a:gd name="connsiteX27" fmla="*/ 8957448 w 10433785"/>
              <a:gd name="connsiteY27" fmla="*/ 4793381 h 4793381"/>
              <a:gd name="connsiteX28" fmla="*/ 8633463 w 10433785"/>
              <a:gd name="connsiteY28" fmla="*/ 4793381 h 4793381"/>
              <a:gd name="connsiteX29" fmla="*/ 8221119 w 10433785"/>
              <a:gd name="connsiteY29" fmla="*/ 4793381 h 4793381"/>
              <a:gd name="connsiteX30" fmla="*/ 7632055 w 10433785"/>
              <a:gd name="connsiteY30" fmla="*/ 4793381 h 4793381"/>
              <a:gd name="connsiteX31" fmla="*/ 7219710 w 10433785"/>
              <a:gd name="connsiteY31" fmla="*/ 4793381 h 4793381"/>
              <a:gd name="connsiteX32" fmla="*/ 6453927 w 10433785"/>
              <a:gd name="connsiteY32" fmla="*/ 4793381 h 4793381"/>
              <a:gd name="connsiteX33" fmla="*/ 6129942 w 10433785"/>
              <a:gd name="connsiteY33" fmla="*/ 4793381 h 4793381"/>
              <a:gd name="connsiteX34" fmla="*/ 5540878 w 10433785"/>
              <a:gd name="connsiteY34" fmla="*/ 4793381 h 4793381"/>
              <a:gd name="connsiteX35" fmla="*/ 5040173 w 10433785"/>
              <a:gd name="connsiteY35" fmla="*/ 4793381 h 4793381"/>
              <a:gd name="connsiteX36" fmla="*/ 4451109 w 10433785"/>
              <a:gd name="connsiteY36" fmla="*/ 4793381 h 4793381"/>
              <a:gd name="connsiteX37" fmla="*/ 3685326 w 10433785"/>
              <a:gd name="connsiteY37" fmla="*/ 4793381 h 4793381"/>
              <a:gd name="connsiteX38" fmla="*/ 3184622 w 10433785"/>
              <a:gd name="connsiteY38" fmla="*/ 4793381 h 4793381"/>
              <a:gd name="connsiteX39" fmla="*/ 2772277 w 10433785"/>
              <a:gd name="connsiteY39" fmla="*/ 4793381 h 4793381"/>
              <a:gd name="connsiteX40" fmla="*/ 2448292 w 10433785"/>
              <a:gd name="connsiteY40" fmla="*/ 4793381 h 4793381"/>
              <a:gd name="connsiteX41" fmla="*/ 1682509 w 10433785"/>
              <a:gd name="connsiteY41" fmla="*/ 4793381 h 4793381"/>
              <a:gd name="connsiteX42" fmla="*/ 1358524 w 10433785"/>
              <a:gd name="connsiteY42" fmla="*/ 4793381 h 4793381"/>
              <a:gd name="connsiteX43" fmla="*/ 798913 w 10433785"/>
              <a:gd name="connsiteY43" fmla="*/ 4793381 h 4793381"/>
              <a:gd name="connsiteX44" fmla="*/ 0 w 10433785"/>
              <a:gd name="connsiteY44" fmla="*/ 3994468 h 4793381"/>
              <a:gd name="connsiteX45" fmla="*/ 0 w 10433785"/>
              <a:gd name="connsiteY45" fmla="*/ 3525787 h 4793381"/>
              <a:gd name="connsiteX46" fmla="*/ 0 w 10433785"/>
              <a:gd name="connsiteY46" fmla="*/ 3025150 h 4793381"/>
              <a:gd name="connsiteX47" fmla="*/ 0 w 10433785"/>
              <a:gd name="connsiteY47" fmla="*/ 2588424 h 4793381"/>
              <a:gd name="connsiteX48" fmla="*/ 0 w 10433785"/>
              <a:gd name="connsiteY48" fmla="*/ 2055831 h 4793381"/>
              <a:gd name="connsiteX49" fmla="*/ 0 w 10433785"/>
              <a:gd name="connsiteY49" fmla="*/ 1459328 h 4793381"/>
              <a:gd name="connsiteX50" fmla="*/ 0 w 10433785"/>
              <a:gd name="connsiteY50" fmla="*/ 798913 h 47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433785" h="4793381" fill="none" extrusionOk="0">
                <a:moveTo>
                  <a:pt x="0" y="798913"/>
                </a:moveTo>
                <a:cubicBezTo>
                  <a:pt x="35059" y="435372"/>
                  <a:pt x="379003" y="-16942"/>
                  <a:pt x="798913" y="0"/>
                </a:cubicBezTo>
                <a:cubicBezTo>
                  <a:pt x="931962" y="-18190"/>
                  <a:pt x="1044124" y="33872"/>
                  <a:pt x="1122898" y="0"/>
                </a:cubicBezTo>
                <a:cubicBezTo>
                  <a:pt x="1201672" y="-33872"/>
                  <a:pt x="1380120" y="27103"/>
                  <a:pt x="1446883" y="0"/>
                </a:cubicBezTo>
                <a:cubicBezTo>
                  <a:pt x="1513647" y="-27103"/>
                  <a:pt x="1884692" y="6013"/>
                  <a:pt x="2035947" y="0"/>
                </a:cubicBezTo>
                <a:cubicBezTo>
                  <a:pt x="2187202" y="-6013"/>
                  <a:pt x="2208051" y="32308"/>
                  <a:pt x="2359932" y="0"/>
                </a:cubicBezTo>
                <a:cubicBezTo>
                  <a:pt x="2511814" y="-32308"/>
                  <a:pt x="2730309" y="11547"/>
                  <a:pt x="2860637" y="0"/>
                </a:cubicBezTo>
                <a:cubicBezTo>
                  <a:pt x="2990966" y="-11547"/>
                  <a:pt x="3292655" y="12147"/>
                  <a:pt x="3626420" y="0"/>
                </a:cubicBezTo>
                <a:cubicBezTo>
                  <a:pt x="3960185" y="-12147"/>
                  <a:pt x="4024881" y="53801"/>
                  <a:pt x="4127124" y="0"/>
                </a:cubicBezTo>
                <a:cubicBezTo>
                  <a:pt x="4229367" y="-53801"/>
                  <a:pt x="4621362" y="21695"/>
                  <a:pt x="4892907" y="0"/>
                </a:cubicBezTo>
                <a:cubicBezTo>
                  <a:pt x="5164452" y="-21695"/>
                  <a:pt x="5163161" y="47571"/>
                  <a:pt x="5305252" y="0"/>
                </a:cubicBezTo>
                <a:cubicBezTo>
                  <a:pt x="5447344" y="-47571"/>
                  <a:pt x="5574995" y="21017"/>
                  <a:pt x="5717597" y="0"/>
                </a:cubicBezTo>
                <a:cubicBezTo>
                  <a:pt x="5860199" y="-21017"/>
                  <a:pt x="6000153" y="48705"/>
                  <a:pt x="6218301" y="0"/>
                </a:cubicBezTo>
                <a:cubicBezTo>
                  <a:pt x="6436449" y="-48705"/>
                  <a:pt x="6491351" y="38871"/>
                  <a:pt x="6719006" y="0"/>
                </a:cubicBezTo>
                <a:cubicBezTo>
                  <a:pt x="6946662" y="-38871"/>
                  <a:pt x="7135928" y="74895"/>
                  <a:pt x="7484789" y="0"/>
                </a:cubicBezTo>
                <a:cubicBezTo>
                  <a:pt x="7833650" y="-74895"/>
                  <a:pt x="7721468" y="33257"/>
                  <a:pt x="7897133" y="0"/>
                </a:cubicBezTo>
                <a:cubicBezTo>
                  <a:pt x="8072798" y="-33257"/>
                  <a:pt x="8123341" y="32258"/>
                  <a:pt x="8221119" y="0"/>
                </a:cubicBezTo>
                <a:cubicBezTo>
                  <a:pt x="8318897" y="-32258"/>
                  <a:pt x="8799948" y="31910"/>
                  <a:pt x="8986902" y="0"/>
                </a:cubicBezTo>
                <a:cubicBezTo>
                  <a:pt x="9173856" y="-31910"/>
                  <a:pt x="9496695" y="74758"/>
                  <a:pt x="9634872" y="0"/>
                </a:cubicBezTo>
                <a:cubicBezTo>
                  <a:pt x="10098797" y="-15611"/>
                  <a:pt x="10418459" y="367434"/>
                  <a:pt x="10433785" y="798913"/>
                </a:cubicBezTo>
                <a:cubicBezTo>
                  <a:pt x="10449899" y="993936"/>
                  <a:pt x="10407679" y="1170611"/>
                  <a:pt x="10433785" y="1299550"/>
                </a:cubicBezTo>
                <a:cubicBezTo>
                  <a:pt x="10459891" y="1428489"/>
                  <a:pt x="10400838" y="1611855"/>
                  <a:pt x="10433785" y="1736276"/>
                </a:cubicBezTo>
                <a:cubicBezTo>
                  <a:pt x="10466732" y="1860697"/>
                  <a:pt x="10398240" y="2154983"/>
                  <a:pt x="10433785" y="2300824"/>
                </a:cubicBezTo>
                <a:cubicBezTo>
                  <a:pt x="10469330" y="2446665"/>
                  <a:pt x="10422337" y="2658395"/>
                  <a:pt x="10433785" y="2865372"/>
                </a:cubicBezTo>
                <a:cubicBezTo>
                  <a:pt x="10445233" y="3072349"/>
                  <a:pt x="10380420" y="3208167"/>
                  <a:pt x="10433785" y="3429920"/>
                </a:cubicBezTo>
                <a:cubicBezTo>
                  <a:pt x="10487150" y="3651673"/>
                  <a:pt x="10419758" y="3864288"/>
                  <a:pt x="10433785" y="3994468"/>
                </a:cubicBezTo>
                <a:cubicBezTo>
                  <a:pt x="10423444" y="4426444"/>
                  <a:pt x="10093750" y="4858358"/>
                  <a:pt x="9634872" y="4793381"/>
                </a:cubicBezTo>
                <a:cubicBezTo>
                  <a:pt x="9481772" y="4860332"/>
                  <a:pt x="9150399" y="4742986"/>
                  <a:pt x="8957448" y="4793381"/>
                </a:cubicBezTo>
                <a:cubicBezTo>
                  <a:pt x="8764497" y="4843776"/>
                  <a:pt x="8709300" y="4790889"/>
                  <a:pt x="8633463" y="4793381"/>
                </a:cubicBezTo>
                <a:cubicBezTo>
                  <a:pt x="8557627" y="4795873"/>
                  <a:pt x="8421739" y="4779450"/>
                  <a:pt x="8221119" y="4793381"/>
                </a:cubicBezTo>
                <a:cubicBezTo>
                  <a:pt x="8020499" y="4807312"/>
                  <a:pt x="7783718" y="4769828"/>
                  <a:pt x="7632055" y="4793381"/>
                </a:cubicBezTo>
                <a:cubicBezTo>
                  <a:pt x="7480392" y="4816934"/>
                  <a:pt x="7390928" y="4786307"/>
                  <a:pt x="7219710" y="4793381"/>
                </a:cubicBezTo>
                <a:cubicBezTo>
                  <a:pt x="7048493" y="4800455"/>
                  <a:pt x="6688008" y="4759771"/>
                  <a:pt x="6453927" y="4793381"/>
                </a:cubicBezTo>
                <a:cubicBezTo>
                  <a:pt x="6219846" y="4826991"/>
                  <a:pt x="6284090" y="4772499"/>
                  <a:pt x="6129942" y="4793381"/>
                </a:cubicBezTo>
                <a:cubicBezTo>
                  <a:pt x="5975795" y="4814263"/>
                  <a:pt x="5768795" y="4733660"/>
                  <a:pt x="5540878" y="4793381"/>
                </a:cubicBezTo>
                <a:cubicBezTo>
                  <a:pt x="5312961" y="4853102"/>
                  <a:pt x="5264800" y="4785827"/>
                  <a:pt x="5040173" y="4793381"/>
                </a:cubicBezTo>
                <a:cubicBezTo>
                  <a:pt x="4815546" y="4800935"/>
                  <a:pt x="4634262" y="4791170"/>
                  <a:pt x="4451109" y="4793381"/>
                </a:cubicBezTo>
                <a:cubicBezTo>
                  <a:pt x="4267956" y="4795592"/>
                  <a:pt x="4034507" y="4723811"/>
                  <a:pt x="3685326" y="4793381"/>
                </a:cubicBezTo>
                <a:cubicBezTo>
                  <a:pt x="3336145" y="4862951"/>
                  <a:pt x="3330389" y="4778287"/>
                  <a:pt x="3184622" y="4793381"/>
                </a:cubicBezTo>
                <a:cubicBezTo>
                  <a:pt x="3038855" y="4808475"/>
                  <a:pt x="2868680" y="4748890"/>
                  <a:pt x="2772277" y="4793381"/>
                </a:cubicBezTo>
                <a:cubicBezTo>
                  <a:pt x="2675874" y="4837872"/>
                  <a:pt x="2532105" y="4759548"/>
                  <a:pt x="2448292" y="4793381"/>
                </a:cubicBezTo>
                <a:cubicBezTo>
                  <a:pt x="2364479" y="4827214"/>
                  <a:pt x="1868931" y="4740655"/>
                  <a:pt x="1682509" y="4793381"/>
                </a:cubicBezTo>
                <a:cubicBezTo>
                  <a:pt x="1496087" y="4846107"/>
                  <a:pt x="1426959" y="4777525"/>
                  <a:pt x="1358524" y="4793381"/>
                </a:cubicBezTo>
                <a:cubicBezTo>
                  <a:pt x="1290090" y="4809237"/>
                  <a:pt x="1064087" y="4775583"/>
                  <a:pt x="798913" y="4793381"/>
                </a:cubicBezTo>
                <a:cubicBezTo>
                  <a:pt x="351039" y="4762323"/>
                  <a:pt x="-70957" y="4505775"/>
                  <a:pt x="0" y="3994468"/>
                </a:cubicBezTo>
                <a:cubicBezTo>
                  <a:pt x="-10659" y="3871345"/>
                  <a:pt x="25957" y="3744059"/>
                  <a:pt x="0" y="3525787"/>
                </a:cubicBezTo>
                <a:cubicBezTo>
                  <a:pt x="-25957" y="3307515"/>
                  <a:pt x="2478" y="3146411"/>
                  <a:pt x="0" y="3025150"/>
                </a:cubicBezTo>
                <a:cubicBezTo>
                  <a:pt x="-2478" y="2903889"/>
                  <a:pt x="20353" y="2712926"/>
                  <a:pt x="0" y="2588424"/>
                </a:cubicBezTo>
                <a:cubicBezTo>
                  <a:pt x="-20353" y="2463922"/>
                  <a:pt x="40392" y="2242458"/>
                  <a:pt x="0" y="2055831"/>
                </a:cubicBezTo>
                <a:cubicBezTo>
                  <a:pt x="-40392" y="1869204"/>
                  <a:pt x="51598" y="1671254"/>
                  <a:pt x="0" y="1459328"/>
                </a:cubicBezTo>
                <a:cubicBezTo>
                  <a:pt x="-51598" y="1247402"/>
                  <a:pt x="2254" y="1055858"/>
                  <a:pt x="0" y="798913"/>
                </a:cubicBezTo>
                <a:close/>
              </a:path>
              <a:path w="10433785" h="4793381" stroke="0" extrusionOk="0">
                <a:moveTo>
                  <a:pt x="0" y="798913"/>
                </a:moveTo>
                <a:cubicBezTo>
                  <a:pt x="87343" y="288123"/>
                  <a:pt x="240923" y="-42490"/>
                  <a:pt x="798913" y="0"/>
                </a:cubicBezTo>
                <a:cubicBezTo>
                  <a:pt x="1039021" y="-32385"/>
                  <a:pt x="1238618" y="85319"/>
                  <a:pt x="1564696" y="0"/>
                </a:cubicBezTo>
                <a:cubicBezTo>
                  <a:pt x="1890774" y="-85319"/>
                  <a:pt x="1999562" y="74834"/>
                  <a:pt x="2242120" y="0"/>
                </a:cubicBezTo>
                <a:cubicBezTo>
                  <a:pt x="2484678" y="-74834"/>
                  <a:pt x="2645553" y="31287"/>
                  <a:pt x="2831184" y="0"/>
                </a:cubicBezTo>
                <a:cubicBezTo>
                  <a:pt x="3016815" y="-31287"/>
                  <a:pt x="3079021" y="19722"/>
                  <a:pt x="3155169" y="0"/>
                </a:cubicBezTo>
                <a:cubicBezTo>
                  <a:pt x="3231318" y="-19722"/>
                  <a:pt x="3454444" y="44713"/>
                  <a:pt x="3567513" y="0"/>
                </a:cubicBezTo>
                <a:cubicBezTo>
                  <a:pt x="3680582" y="-44713"/>
                  <a:pt x="4049702" y="47233"/>
                  <a:pt x="4244937" y="0"/>
                </a:cubicBezTo>
                <a:cubicBezTo>
                  <a:pt x="4440172" y="-47233"/>
                  <a:pt x="4531636" y="34278"/>
                  <a:pt x="4657282" y="0"/>
                </a:cubicBezTo>
                <a:cubicBezTo>
                  <a:pt x="4782928" y="-34278"/>
                  <a:pt x="4948996" y="36112"/>
                  <a:pt x="5157986" y="0"/>
                </a:cubicBezTo>
                <a:cubicBezTo>
                  <a:pt x="5366976" y="-36112"/>
                  <a:pt x="5436956" y="38875"/>
                  <a:pt x="5658690" y="0"/>
                </a:cubicBezTo>
                <a:cubicBezTo>
                  <a:pt x="5880424" y="-38875"/>
                  <a:pt x="6207716" y="18983"/>
                  <a:pt x="6424474" y="0"/>
                </a:cubicBezTo>
                <a:cubicBezTo>
                  <a:pt x="6641232" y="-18983"/>
                  <a:pt x="6866352" y="71812"/>
                  <a:pt x="7190257" y="0"/>
                </a:cubicBezTo>
                <a:cubicBezTo>
                  <a:pt x="7514162" y="-71812"/>
                  <a:pt x="7418773" y="37146"/>
                  <a:pt x="7602601" y="0"/>
                </a:cubicBezTo>
                <a:cubicBezTo>
                  <a:pt x="7786429" y="-37146"/>
                  <a:pt x="8152392" y="48278"/>
                  <a:pt x="8368385" y="0"/>
                </a:cubicBezTo>
                <a:cubicBezTo>
                  <a:pt x="8584378" y="-48278"/>
                  <a:pt x="8802916" y="22002"/>
                  <a:pt x="9134168" y="0"/>
                </a:cubicBezTo>
                <a:cubicBezTo>
                  <a:pt x="9465420" y="-22002"/>
                  <a:pt x="9438135" y="21982"/>
                  <a:pt x="9634872" y="0"/>
                </a:cubicBezTo>
                <a:cubicBezTo>
                  <a:pt x="10033475" y="-255"/>
                  <a:pt x="10372654" y="428675"/>
                  <a:pt x="10433785" y="798913"/>
                </a:cubicBezTo>
                <a:cubicBezTo>
                  <a:pt x="10458535" y="959017"/>
                  <a:pt x="10405602" y="1104168"/>
                  <a:pt x="10433785" y="1299550"/>
                </a:cubicBezTo>
                <a:cubicBezTo>
                  <a:pt x="10461968" y="1494932"/>
                  <a:pt x="10411339" y="1551849"/>
                  <a:pt x="10433785" y="1800187"/>
                </a:cubicBezTo>
                <a:cubicBezTo>
                  <a:pt x="10456231" y="2048525"/>
                  <a:pt x="10384589" y="2081957"/>
                  <a:pt x="10433785" y="2268868"/>
                </a:cubicBezTo>
                <a:cubicBezTo>
                  <a:pt x="10482981" y="2455779"/>
                  <a:pt x="10405038" y="2573148"/>
                  <a:pt x="10433785" y="2737550"/>
                </a:cubicBezTo>
                <a:cubicBezTo>
                  <a:pt x="10462532" y="2901952"/>
                  <a:pt x="10397621" y="3085184"/>
                  <a:pt x="10433785" y="3302098"/>
                </a:cubicBezTo>
                <a:cubicBezTo>
                  <a:pt x="10469949" y="3519012"/>
                  <a:pt x="10369588" y="3837756"/>
                  <a:pt x="10433785" y="3994468"/>
                </a:cubicBezTo>
                <a:cubicBezTo>
                  <a:pt x="10410985" y="4443719"/>
                  <a:pt x="10119312" y="4715638"/>
                  <a:pt x="9634872" y="4793381"/>
                </a:cubicBezTo>
                <a:cubicBezTo>
                  <a:pt x="9493046" y="4803513"/>
                  <a:pt x="9274742" y="4733477"/>
                  <a:pt x="9134168" y="4793381"/>
                </a:cubicBezTo>
                <a:cubicBezTo>
                  <a:pt x="8993594" y="4853285"/>
                  <a:pt x="8877723" y="4778612"/>
                  <a:pt x="8721823" y="4793381"/>
                </a:cubicBezTo>
                <a:cubicBezTo>
                  <a:pt x="8565923" y="4808150"/>
                  <a:pt x="8419749" y="4788298"/>
                  <a:pt x="8309478" y="4793381"/>
                </a:cubicBezTo>
                <a:cubicBezTo>
                  <a:pt x="8199208" y="4798464"/>
                  <a:pt x="7771952" y="4715511"/>
                  <a:pt x="7632055" y="4793381"/>
                </a:cubicBezTo>
                <a:cubicBezTo>
                  <a:pt x="7492158" y="4871251"/>
                  <a:pt x="7060352" y="4710427"/>
                  <a:pt x="6866272" y="4793381"/>
                </a:cubicBezTo>
                <a:cubicBezTo>
                  <a:pt x="6672192" y="4876335"/>
                  <a:pt x="6581542" y="4781149"/>
                  <a:pt x="6365567" y="4793381"/>
                </a:cubicBezTo>
                <a:cubicBezTo>
                  <a:pt x="6149592" y="4805613"/>
                  <a:pt x="6135121" y="4771892"/>
                  <a:pt x="6041582" y="4793381"/>
                </a:cubicBezTo>
                <a:cubicBezTo>
                  <a:pt x="5948043" y="4814870"/>
                  <a:pt x="5721268" y="4729865"/>
                  <a:pt x="5452518" y="4793381"/>
                </a:cubicBezTo>
                <a:cubicBezTo>
                  <a:pt x="5183768" y="4856897"/>
                  <a:pt x="5227077" y="4750978"/>
                  <a:pt x="5040173" y="4793381"/>
                </a:cubicBezTo>
                <a:cubicBezTo>
                  <a:pt x="4853269" y="4835784"/>
                  <a:pt x="4749735" y="4761184"/>
                  <a:pt x="4627829" y="4793381"/>
                </a:cubicBezTo>
                <a:cubicBezTo>
                  <a:pt x="4505923" y="4825578"/>
                  <a:pt x="4333857" y="4763935"/>
                  <a:pt x="4127124" y="4793381"/>
                </a:cubicBezTo>
                <a:cubicBezTo>
                  <a:pt x="3920391" y="4822827"/>
                  <a:pt x="3813815" y="4793016"/>
                  <a:pt x="3626420" y="4793381"/>
                </a:cubicBezTo>
                <a:cubicBezTo>
                  <a:pt x="3439025" y="4793746"/>
                  <a:pt x="3419690" y="4754102"/>
                  <a:pt x="3214075" y="4793381"/>
                </a:cubicBezTo>
                <a:cubicBezTo>
                  <a:pt x="3008461" y="4832660"/>
                  <a:pt x="3011526" y="4764830"/>
                  <a:pt x="2890090" y="4793381"/>
                </a:cubicBezTo>
                <a:cubicBezTo>
                  <a:pt x="2768655" y="4821932"/>
                  <a:pt x="2594214" y="4761175"/>
                  <a:pt x="2477745" y="4793381"/>
                </a:cubicBezTo>
                <a:cubicBezTo>
                  <a:pt x="2361276" y="4825587"/>
                  <a:pt x="2086107" y="4779914"/>
                  <a:pt x="1977041" y="4793381"/>
                </a:cubicBezTo>
                <a:cubicBezTo>
                  <a:pt x="1867975" y="4806848"/>
                  <a:pt x="1783905" y="4764853"/>
                  <a:pt x="1653056" y="4793381"/>
                </a:cubicBezTo>
                <a:cubicBezTo>
                  <a:pt x="1522207" y="4821909"/>
                  <a:pt x="1168572" y="4756189"/>
                  <a:pt x="798913" y="4793381"/>
                </a:cubicBezTo>
                <a:cubicBezTo>
                  <a:pt x="299845" y="4804736"/>
                  <a:pt x="21198" y="4482520"/>
                  <a:pt x="0" y="3994468"/>
                </a:cubicBezTo>
                <a:cubicBezTo>
                  <a:pt x="-66488" y="3753091"/>
                  <a:pt x="27613" y="3663649"/>
                  <a:pt x="0" y="3397964"/>
                </a:cubicBezTo>
                <a:cubicBezTo>
                  <a:pt x="-27613" y="3132279"/>
                  <a:pt x="54710" y="3072788"/>
                  <a:pt x="0" y="2833416"/>
                </a:cubicBezTo>
                <a:cubicBezTo>
                  <a:pt x="-54710" y="2594044"/>
                  <a:pt x="64777" y="2492677"/>
                  <a:pt x="0" y="2236913"/>
                </a:cubicBezTo>
                <a:cubicBezTo>
                  <a:pt x="-64777" y="1981149"/>
                  <a:pt x="60798" y="1952889"/>
                  <a:pt x="0" y="1672365"/>
                </a:cubicBezTo>
                <a:cubicBezTo>
                  <a:pt x="-60798" y="1391841"/>
                  <a:pt x="77079" y="1040956"/>
                  <a:pt x="0" y="798913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0517961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711AC5-3056-1E4E-AB43-03C85E4B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46" y="1829955"/>
            <a:ext cx="2682886" cy="35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EDFAC81-2132-A241-BC8A-A89AF2867A4A}"/>
              </a:ext>
            </a:extLst>
          </p:cNvPr>
          <p:cNvSpPr/>
          <p:nvPr/>
        </p:nvSpPr>
        <p:spPr>
          <a:xfrm>
            <a:off x="3460283" y="2866316"/>
            <a:ext cx="394635" cy="3850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E6185-C246-8043-8E73-5C5F9B6041C2}"/>
              </a:ext>
            </a:extLst>
          </p:cNvPr>
          <p:cNvSpPr txBox="1"/>
          <p:nvPr/>
        </p:nvSpPr>
        <p:spPr>
          <a:xfrm>
            <a:off x="3235754" y="2158943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Neuron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3237-408D-6E47-A900-349960723B59}"/>
              </a:ext>
            </a:extLst>
          </p:cNvPr>
          <p:cNvSpPr/>
          <p:nvPr/>
        </p:nvSpPr>
        <p:spPr>
          <a:xfrm>
            <a:off x="3460283" y="3974515"/>
            <a:ext cx="394635" cy="3850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C99D14-FB4E-854B-8B0E-2790208A0CA6}"/>
              </a:ext>
            </a:extLst>
          </p:cNvPr>
          <p:cNvCxnSpPr>
            <a:cxnSpLocks/>
          </p:cNvCxnSpPr>
          <p:nvPr/>
        </p:nvCxnSpPr>
        <p:spPr>
          <a:xfrm>
            <a:off x="3657601" y="3325387"/>
            <a:ext cx="0" cy="612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0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89F09-FC47-5C49-977A-AAD7E1C9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54888"/>
            <a:ext cx="9905998" cy="767520"/>
          </a:xfrm>
        </p:spPr>
        <p:txBody>
          <a:bodyPr/>
          <a:lstStyle/>
          <a:p>
            <a:r>
              <a:rPr lang="en-DE" dirty="0"/>
              <a:t>Neuronal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1DDF17-3114-C145-81E3-0BC09EAECE49}"/>
              </a:ext>
            </a:extLst>
          </p:cNvPr>
          <p:cNvSpPr/>
          <p:nvPr/>
        </p:nvSpPr>
        <p:spPr>
          <a:xfrm>
            <a:off x="1049154" y="1222408"/>
            <a:ext cx="10433785" cy="4793381"/>
          </a:xfrm>
          <a:custGeom>
            <a:avLst/>
            <a:gdLst>
              <a:gd name="connsiteX0" fmla="*/ 0 w 10433785"/>
              <a:gd name="connsiteY0" fmla="*/ 798913 h 4793381"/>
              <a:gd name="connsiteX1" fmla="*/ 798913 w 10433785"/>
              <a:gd name="connsiteY1" fmla="*/ 0 h 4793381"/>
              <a:gd name="connsiteX2" fmla="*/ 1122898 w 10433785"/>
              <a:gd name="connsiteY2" fmla="*/ 0 h 4793381"/>
              <a:gd name="connsiteX3" fmla="*/ 1446883 w 10433785"/>
              <a:gd name="connsiteY3" fmla="*/ 0 h 4793381"/>
              <a:gd name="connsiteX4" fmla="*/ 2035947 w 10433785"/>
              <a:gd name="connsiteY4" fmla="*/ 0 h 4793381"/>
              <a:gd name="connsiteX5" fmla="*/ 2359932 w 10433785"/>
              <a:gd name="connsiteY5" fmla="*/ 0 h 4793381"/>
              <a:gd name="connsiteX6" fmla="*/ 2860637 w 10433785"/>
              <a:gd name="connsiteY6" fmla="*/ 0 h 4793381"/>
              <a:gd name="connsiteX7" fmla="*/ 3626420 w 10433785"/>
              <a:gd name="connsiteY7" fmla="*/ 0 h 4793381"/>
              <a:gd name="connsiteX8" fmla="*/ 4127124 w 10433785"/>
              <a:gd name="connsiteY8" fmla="*/ 0 h 4793381"/>
              <a:gd name="connsiteX9" fmla="*/ 4892907 w 10433785"/>
              <a:gd name="connsiteY9" fmla="*/ 0 h 4793381"/>
              <a:gd name="connsiteX10" fmla="*/ 5305252 w 10433785"/>
              <a:gd name="connsiteY10" fmla="*/ 0 h 4793381"/>
              <a:gd name="connsiteX11" fmla="*/ 5717597 w 10433785"/>
              <a:gd name="connsiteY11" fmla="*/ 0 h 4793381"/>
              <a:gd name="connsiteX12" fmla="*/ 6218301 w 10433785"/>
              <a:gd name="connsiteY12" fmla="*/ 0 h 4793381"/>
              <a:gd name="connsiteX13" fmla="*/ 6719006 w 10433785"/>
              <a:gd name="connsiteY13" fmla="*/ 0 h 4793381"/>
              <a:gd name="connsiteX14" fmla="*/ 7484789 w 10433785"/>
              <a:gd name="connsiteY14" fmla="*/ 0 h 4793381"/>
              <a:gd name="connsiteX15" fmla="*/ 7897133 w 10433785"/>
              <a:gd name="connsiteY15" fmla="*/ 0 h 4793381"/>
              <a:gd name="connsiteX16" fmla="*/ 8221119 w 10433785"/>
              <a:gd name="connsiteY16" fmla="*/ 0 h 4793381"/>
              <a:gd name="connsiteX17" fmla="*/ 8986902 w 10433785"/>
              <a:gd name="connsiteY17" fmla="*/ 0 h 4793381"/>
              <a:gd name="connsiteX18" fmla="*/ 9634872 w 10433785"/>
              <a:gd name="connsiteY18" fmla="*/ 0 h 4793381"/>
              <a:gd name="connsiteX19" fmla="*/ 10433785 w 10433785"/>
              <a:gd name="connsiteY19" fmla="*/ 798913 h 4793381"/>
              <a:gd name="connsiteX20" fmla="*/ 10433785 w 10433785"/>
              <a:gd name="connsiteY20" fmla="*/ 1299550 h 4793381"/>
              <a:gd name="connsiteX21" fmla="*/ 10433785 w 10433785"/>
              <a:gd name="connsiteY21" fmla="*/ 1736276 h 4793381"/>
              <a:gd name="connsiteX22" fmla="*/ 10433785 w 10433785"/>
              <a:gd name="connsiteY22" fmla="*/ 2300824 h 4793381"/>
              <a:gd name="connsiteX23" fmla="*/ 10433785 w 10433785"/>
              <a:gd name="connsiteY23" fmla="*/ 2865372 h 4793381"/>
              <a:gd name="connsiteX24" fmla="*/ 10433785 w 10433785"/>
              <a:gd name="connsiteY24" fmla="*/ 3429920 h 4793381"/>
              <a:gd name="connsiteX25" fmla="*/ 10433785 w 10433785"/>
              <a:gd name="connsiteY25" fmla="*/ 3994468 h 4793381"/>
              <a:gd name="connsiteX26" fmla="*/ 9634872 w 10433785"/>
              <a:gd name="connsiteY26" fmla="*/ 4793381 h 4793381"/>
              <a:gd name="connsiteX27" fmla="*/ 8957448 w 10433785"/>
              <a:gd name="connsiteY27" fmla="*/ 4793381 h 4793381"/>
              <a:gd name="connsiteX28" fmla="*/ 8633463 w 10433785"/>
              <a:gd name="connsiteY28" fmla="*/ 4793381 h 4793381"/>
              <a:gd name="connsiteX29" fmla="*/ 8221119 w 10433785"/>
              <a:gd name="connsiteY29" fmla="*/ 4793381 h 4793381"/>
              <a:gd name="connsiteX30" fmla="*/ 7632055 w 10433785"/>
              <a:gd name="connsiteY30" fmla="*/ 4793381 h 4793381"/>
              <a:gd name="connsiteX31" fmla="*/ 7219710 w 10433785"/>
              <a:gd name="connsiteY31" fmla="*/ 4793381 h 4793381"/>
              <a:gd name="connsiteX32" fmla="*/ 6453927 w 10433785"/>
              <a:gd name="connsiteY32" fmla="*/ 4793381 h 4793381"/>
              <a:gd name="connsiteX33" fmla="*/ 6129942 w 10433785"/>
              <a:gd name="connsiteY33" fmla="*/ 4793381 h 4793381"/>
              <a:gd name="connsiteX34" fmla="*/ 5540878 w 10433785"/>
              <a:gd name="connsiteY34" fmla="*/ 4793381 h 4793381"/>
              <a:gd name="connsiteX35" fmla="*/ 5040173 w 10433785"/>
              <a:gd name="connsiteY35" fmla="*/ 4793381 h 4793381"/>
              <a:gd name="connsiteX36" fmla="*/ 4451109 w 10433785"/>
              <a:gd name="connsiteY36" fmla="*/ 4793381 h 4793381"/>
              <a:gd name="connsiteX37" fmla="*/ 3685326 w 10433785"/>
              <a:gd name="connsiteY37" fmla="*/ 4793381 h 4793381"/>
              <a:gd name="connsiteX38" fmla="*/ 3184622 w 10433785"/>
              <a:gd name="connsiteY38" fmla="*/ 4793381 h 4793381"/>
              <a:gd name="connsiteX39" fmla="*/ 2772277 w 10433785"/>
              <a:gd name="connsiteY39" fmla="*/ 4793381 h 4793381"/>
              <a:gd name="connsiteX40" fmla="*/ 2448292 w 10433785"/>
              <a:gd name="connsiteY40" fmla="*/ 4793381 h 4793381"/>
              <a:gd name="connsiteX41" fmla="*/ 1682509 w 10433785"/>
              <a:gd name="connsiteY41" fmla="*/ 4793381 h 4793381"/>
              <a:gd name="connsiteX42" fmla="*/ 1358524 w 10433785"/>
              <a:gd name="connsiteY42" fmla="*/ 4793381 h 4793381"/>
              <a:gd name="connsiteX43" fmla="*/ 798913 w 10433785"/>
              <a:gd name="connsiteY43" fmla="*/ 4793381 h 4793381"/>
              <a:gd name="connsiteX44" fmla="*/ 0 w 10433785"/>
              <a:gd name="connsiteY44" fmla="*/ 3994468 h 4793381"/>
              <a:gd name="connsiteX45" fmla="*/ 0 w 10433785"/>
              <a:gd name="connsiteY45" fmla="*/ 3525787 h 4793381"/>
              <a:gd name="connsiteX46" fmla="*/ 0 w 10433785"/>
              <a:gd name="connsiteY46" fmla="*/ 3025150 h 4793381"/>
              <a:gd name="connsiteX47" fmla="*/ 0 w 10433785"/>
              <a:gd name="connsiteY47" fmla="*/ 2588424 h 4793381"/>
              <a:gd name="connsiteX48" fmla="*/ 0 w 10433785"/>
              <a:gd name="connsiteY48" fmla="*/ 2055831 h 4793381"/>
              <a:gd name="connsiteX49" fmla="*/ 0 w 10433785"/>
              <a:gd name="connsiteY49" fmla="*/ 1459328 h 4793381"/>
              <a:gd name="connsiteX50" fmla="*/ 0 w 10433785"/>
              <a:gd name="connsiteY50" fmla="*/ 798913 h 47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433785" h="4793381" fill="none" extrusionOk="0">
                <a:moveTo>
                  <a:pt x="0" y="798913"/>
                </a:moveTo>
                <a:cubicBezTo>
                  <a:pt x="35059" y="435372"/>
                  <a:pt x="379003" y="-16942"/>
                  <a:pt x="798913" y="0"/>
                </a:cubicBezTo>
                <a:cubicBezTo>
                  <a:pt x="931962" y="-18190"/>
                  <a:pt x="1044124" y="33872"/>
                  <a:pt x="1122898" y="0"/>
                </a:cubicBezTo>
                <a:cubicBezTo>
                  <a:pt x="1201672" y="-33872"/>
                  <a:pt x="1380120" y="27103"/>
                  <a:pt x="1446883" y="0"/>
                </a:cubicBezTo>
                <a:cubicBezTo>
                  <a:pt x="1513647" y="-27103"/>
                  <a:pt x="1884692" y="6013"/>
                  <a:pt x="2035947" y="0"/>
                </a:cubicBezTo>
                <a:cubicBezTo>
                  <a:pt x="2187202" y="-6013"/>
                  <a:pt x="2208051" y="32308"/>
                  <a:pt x="2359932" y="0"/>
                </a:cubicBezTo>
                <a:cubicBezTo>
                  <a:pt x="2511814" y="-32308"/>
                  <a:pt x="2730309" y="11547"/>
                  <a:pt x="2860637" y="0"/>
                </a:cubicBezTo>
                <a:cubicBezTo>
                  <a:pt x="2990966" y="-11547"/>
                  <a:pt x="3292655" y="12147"/>
                  <a:pt x="3626420" y="0"/>
                </a:cubicBezTo>
                <a:cubicBezTo>
                  <a:pt x="3960185" y="-12147"/>
                  <a:pt x="4024881" y="53801"/>
                  <a:pt x="4127124" y="0"/>
                </a:cubicBezTo>
                <a:cubicBezTo>
                  <a:pt x="4229367" y="-53801"/>
                  <a:pt x="4621362" y="21695"/>
                  <a:pt x="4892907" y="0"/>
                </a:cubicBezTo>
                <a:cubicBezTo>
                  <a:pt x="5164452" y="-21695"/>
                  <a:pt x="5163161" y="47571"/>
                  <a:pt x="5305252" y="0"/>
                </a:cubicBezTo>
                <a:cubicBezTo>
                  <a:pt x="5447344" y="-47571"/>
                  <a:pt x="5574995" y="21017"/>
                  <a:pt x="5717597" y="0"/>
                </a:cubicBezTo>
                <a:cubicBezTo>
                  <a:pt x="5860199" y="-21017"/>
                  <a:pt x="6000153" y="48705"/>
                  <a:pt x="6218301" y="0"/>
                </a:cubicBezTo>
                <a:cubicBezTo>
                  <a:pt x="6436449" y="-48705"/>
                  <a:pt x="6491351" y="38871"/>
                  <a:pt x="6719006" y="0"/>
                </a:cubicBezTo>
                <a:cubicBezTo>
                  <a:pt x="6946662" y="-38871"/>
                  <a:pt x="7135928" y="74895"/>
                  <a:pt x="7484789" y="0"/>
                </a:cubicBezTo>
                <a:cubicBezTo>
                  <a:pt x="7833650" y="-74895"/>
                  <a:pt x="7721468" y="33257"/>
                  <a:pt x="7897133" y="0"/>
                </a:cubicBezTo>
                <a:cubicBezTo>
                  <a:pt x="8072798" y="-33257"/>
                  <a:pt x="8123341" y="32258"/>
                  <a:pt x="8221119" y="0"/>
                </a:cubicBezTo>
                <a:cubicBezTo>
                  <a:pt x="8318897" y="-32258"/>
                  <a:pt x="8799948" y="31910"/>
                  <a:pt x="8986902" y="0"/>
                </a:cubicBezTo>
                <a:cubicBezTo>
                  <a:pt x="9173856" y="-31910"/>
                  <a:pt x="9496695" y="74758"/>
                  <a:pt x="9634872" y="0"/>
                </a:cubicBezTo>
                <a:cubicBezTo>
                  <a:pt x="10098797" y="-15611"/>
                  <a:pt x="10418459" y="367434"/>
                  <a:pt x="10433785" y="798913"/>
                </a:cubicBezTo>
                <a:cubicBezTo>
                  <a:pt x="10449899" y="993936"/>
                  <a:pt x="10407679" y="1170611"/>
                  <a:pt x="10433785" y="1299550"/>
                </a:cubicBezTo>
                <a:cubicBezTo>
                  <a:pt x="10459891" y="1428489"/>
                  <a:pt x="10400838" y="1611855"/>
                  <a:pt x="10433785" y="1736276"/>
                </a:cubicBezTo>
                <a:cubicBezTo>
                  <a:pt x="10466732" y="1860697"/>
                  <a:pt x="10398240" y="2154983"/>
                  <a:pt x="10433785" y="2300824"/>
                </a:cubicBezTo>
                <a:cubicBezTo>
                  <a:pt x="10469330" y="2446665"/>
                  <a:pt x="10422337" y="2658395"/>
                  <a:pt x="10433785" y="2865372"/>
                </a:cubicBezTo>
                <a:cubicBezTo>
                  <a:pt x="10445233" y="3072349"/>
                  <a:pt x="10380420" y="3208167"/>
                  <a:pt x="10433785" y="3429920"/>
                </a:cubicBezTo>
                <a:cubicBezTo>
                  <a:pt x="10487150" y="3651673"/>
                  <a:pt x="10419758" y="3864288"/>
                  <a:pt x="10433785" y="3994468"/>
                </a:cubicBezTo>
                <a:cubicBezTo>
                  <a:pt x="10423444" y="4426444"/>
                  <a:pt x="10093750" y="4858358"/>
                  <a:pt x="9634872" y="4793381"/>
                </a:cubicBezTo>
                <a:cubicBezTo>
                  <a:pt x="9481772" y="4860332"/>
                  <a:pt x="9150399" y="4742986"/>
                  <a:pt x="8957448" y="4793381"/>
                </a:cubicBezTo>
                <a:cubicBezTo>
                  <a:pt x="8764497" y="4843776"/>
                  <a:pt x="8709300" y="4790889"/>
                  <a:pt x="8633463" y="4793381"/>
                </a:cubicBezTo>
                <a:cubicBezTo>
                  <a:pt x="8557627" y="4795873"/>
                  <a:pt x="8421739" y="4779450"/>
                  <a:pt x="8221119" y="4793381"/>
                </a:cubicBezTo>
                <a:cubicBezTo>
                  <a:pt x="8020499" y="4807312"/>
                  <a:pt x="7783718" y="4769828"/>
                  <a:pt x="7632055" y="4793381"/>
                </a:cubicBezTo>
                <a:cubicBezTo>
                  <a:pt x="7480392" y="4816934"/>
                  <a:pt x="7390928" y="4786307"/>
                  <a:pt x="7219710" y="4793381"/>
                </a:cubicBezTo>
                <a:cubicBezTo>
                  <a:pt x="7048493" y="4800455"/>
                  <a:pt x="6688008" y="4759771"/>
                  <a:pt x="6453927" y="4793381"/>
                </a:cubicBezTo>
                <a:cubicBezTo>
                  <a:pt x="6219846" y="4826991"/>
                  <a:pt x="6284090" y="4772499"/>
                  <a:pt x="6129942" y="4793381"/>
                </a:cubicBezTo>
                <a:cubicBezTo>
                  <a:pt x="5975795" y="4814263"/>
                  <a:pt x="5768795" y="4733660"/>
                  <a:pt x="5540878" y="4793381"/>
                </a:cubicBezTo>
                <a:cubicBezTo>
                  <a:pt x="5312961" y="4853102"/>
                  <a:pt x="5264800" y="4785827"/>
                  <a:pt x="5040173" y="4793381"/>
                </a:cubicBezTo>
                <a:cubicBezTo>
                  <a:pt x="4815546" y="4800935"/>
                  <a:pt x="4634262" y="4791170"/>
                  <a:pt x="4451109" y="4793381"/>
                </a:cubicBezTo>
                <a:cubicBezTo>
                  <a:pt x="4267956" y="4795592"/>
                  <a:pt x="4034507" y="4723811"/>
                  <a:pt x="3685326" y="4793381"/>
                </a:cubicBezTo>
                <a:cubicBezTo>
                  <a:pt x="3336145" y="4862951"/>
                  <a:pt x="3330389" y="4778287"/>
                  <a:pt x="3184622" y="4793381"/>
                </a:cubicBezTo>
                <a:cubicBezTo>
                  <a:pt x="3038855" y="4808475"/>
                  <a:pt x="2868680" y="4748890"/>
                  <a:pt x="2772277" y="4793381"/>
                </a:cubicBezTo>
                <a:cubicBezTo>
                  <a:pt x="2675874" y="4837872"/>
                  <a:pt x="2532105" y="4759548"/>
                  <a:pt x="2448292" y="4793381"/>
                </a:cubicBezTo>
                <a:cubicBezTo>
                  <a:pt x="2364479" y="4827214"/>
                  <a:pt x="1868931" y="4740655"/>
                  <a:pt x="1682509" y="4793381"/>
                </a:cubicBezTo>
                <a:cubicBezTo>
                  <a:pt x="1496087" y="4846107"/>
                  <a:pt x="1426959" y="4777525"/>
                  <a:pt x="1358524" y="4793381"/>
                </a:cubicBezTo>
                <a:cubicBezTo>
                  <a:pt x="1290090" y="4809237"/>
                  <a:pt x="1064087" y="4775583"/>
                  <a:pt x="798913" y="4793381"/>
                </a:cubicBezTo>
                <a:cubicBezTo>
                  <a:pt x="351039" y="4762323"/>
                  <a:pt x="-70957" y="4505775"/>
                  <a:pt x="0" y="3994468"/>
                </a:cubicBezTo>
                <a:cubicBezTo>
                  <a:pt x="-10659" y="3871345"/>
                  <a:pt x="25957" y="3744059"/>
                  <a:pt x="0" y="3525787"/>
                </a:cubicBezTo>
                <a:cubicBezTo>
                  <a:pt x="-25957" y="3307515"/>
                  <a:pt x="2478" y="3146411"/>
                  <a:pt x="0" y="3025150"/>
                </a:cubicBezTo>
                <a:cubicBezTo>
                  <a:pt x="-2478" y="2903889"/>
                  <a:pt x="20353" y="2712926"/>
                  <a:pt x="0" y="2588424"/>
                </a:cubicBezTo>
                <a:cubicBezTo>
                  <a:pt x="-20353" y="2463922"/>
                  <a:pt x="40392" y="2242458"/>
                  <a:pt x="0" y="2055831"/>
                </a:cubicBezTo>
                <a:cubicBezTo>
                  <a:pt x="-40392" y="1869204"/>
                  <a:pt x="51598" y="1671254"/>
                  <a:pt x="0" y="1459328"/>
                </a:cubicBezTo>
                <a:cubicBezTo>
                  <a:pt x="-51598" y="1247402"/>
                  <a:pt x="2254" y="1055858"/>
                  <a:pt x="0" y="798913"/>
                </a:cubicBezTo>
                <a:close/>
              </a:path>
              <a:path w="10433785" h="4793381" stroke="0" extrusionOk="0">
                <a:moveTo>
                  <a:pt x="0" y="798913"/>
                </a:moveTo>
                <a:cubicBezTo>
                  <a:pt x="87343" y="288123"/>
                  <a:pt x="240923" y="-42490"/>
                  <a:pt x="798913" y="0"/>
                </a:cubicBezTo>
                <a:cubicBezTo>
                  <a:pt x="1039021" y="-32385"/>
                  <a:pt x="1238618" y="85319"/>
                  <a:pt x="1564696" y="0"/>
                </a:cubicBezTo>
                <a:cubicBezTo>
                  <a:pt x="1890774" y="-85319"/>
                  <a:pt x="1999562" y="74834"/>
                  <a:pt x="2242120" y="0"/>
                </a:cubicBezTo>
                <a:cubicBezTo>
                  <a:pt x="2484678" y="-74834"/>
                  <a:pt x="2645553" y="31287"/>
                  <a:pt x="2831184" y="0"/>
                </a:cubicBezTo>
                <a:cubicBezTo>
                  <a:pt x="3016815" y="-31287"/>
                  <a:pt x="3079021" y="19722"/>
                  <a:pt x="3155169" y="0"/>
                </a:cubicBezTo>
                <a:cubicBezTo>
                  <a:pt x="3231318" y="-19722"/>
                  <a:pt x="3454444" y="44713"/>
                  <a:pt x="3567513" y="0"/>
                </a:cubicBezTo>
                <a:cubicBezTo>
                  <a:pt x="3680582" y="-44713"/>
                  <a:pt x="4049702" y="47233"/>
                  <a:pt x="4244937" y="0"/>
                </a:cubicBezTo>
                <a:cubicBezTo>
                  <a:pt x="4440172" y="-47233"/>
                  <a:pt x="4531636" y="34278"/>
                  <a:pt x="4657282" y="0"/>
                </a:cubicBezTo>
                <a:cubicBezTo>
                  <a:pt x="4782928" y="-34278"/>
                  <a:pt x="4948996" y="36112"/>
                  <a:pt x="5157986" y="0"/>
                </a:cubicBezTo>
                <a:cubicBezTo>
                  <a:pt x="5366976" y="-36112"/>
                  <a:pt x="5436956" y="38875"/>
                  <a:pt x="5658690" y="0"/>
                </a:cubicBezTo>
                <a:cubicBezTo>
                  <a:pt x="5880424" y="-38875"/>
                  <a:pt x="6207716" y="18983"/>
                  <a:pt x="6424474" y="0"/>
                </a:cubicBezTo>
                <a:cubicBezTo>
                  <a:pt x="6641232" y="-18983"/>
                  <a:pt x="6866352" y="71812"/>
                  <a:pt x="7190257" y="0"/>
                </a:cubicBezTo>
                <a:cubicBezTo>
                  <a:pt x="7514162" y="-71812"/>
                  <a:pt x="7418773" y="37146"/>
                  <a:pt x="7602601" y="0"/>
                </a:cubicBezTo>
                <a:cubicBezTo>
                  <a:pt x="7786429" y="-37146"/>
                  <a:pt x="8152392" y="48278"/>
                  <a:pt x="8368385" y="0"/>
                </a:cubicBezTo>
                <a:cubicBezTo>
                  <a:pt x="8584378" y="-48278"/>
                  <a:pt x="8802916" y="22002"/>
                  <a:pt x="9134168" y="0"/>
                </a:cubicBezTo>
                <a:cubicBezTo>
                  <a:pt x="9465420" y="-22002"/>
                  <a:pt x="9438135" y="21982"/>
                  <a:pt x="9634872" y="0"/>
                </a:cubicBezTo>
                <a:cubicBezTo>
                  <a:pt x="10033475" y="-255"/>
                  <a:pt x="10372654" y="428675"/>
                  <a:pt x="10433785" y="798913"/>
                </a:cubicBezTo>
                <a:cubicBezTo>
                  <a:pt x="10458535" y="959017"/>
                  <a:pt x="10405602" y="1104168"/>
                  <a:pt x="10433785" y="1299550"/>
                </a:cubicBezTo>
                <a:cubicBezTo>
                  <a:pt x="10461968" y="1494932"/>
                  <a:pt x="10411339" y="1551849"/>
                  <a:pt x="10433785" y="1800187"/>
                </a:cubicBezTo>
                <a:cubicBezTo>
                  <a:pt x="10456231" y="2048525"/>
                  <a:pt x="10384589" y="2081957"/>
                  <a:pt x="10433785" y="2268868"/>
                </a:cubicBezTo>
                <a:cubicBezTo>
                  <a:pt x="10482981" y="2455779"/>
                  <a:pt x="10405038" y="2573148"/>
                  <a:pt x="10433785" y="2737550"/>
                </a:cubicBezTo>
                <a:cubicBezTo>
                  <a:pt x="10462532" y="2901952"/>
                  <a:pt x="10397621" y="3085184"/>
                  <a:pt x="10433785" y="3302098"/>
                </a:cubicBezTo>
                <a:cubicBezTo>
                  <a:pt x="10469949" y="3519012"/>
                  <a:pt x="10369588" y="3837756"/>
                  <a:pt x="10433785" y="3994468"/>
                </a:cubicBezTo>
                <a:cubicBezTo>
                  <a:pt x="10410985" y="4443719"/>
                  <a:pt x="10119312" y="4715638"/>
                  <a:pt x="9634872" y="4793381"/>
                </a:cubicBezTo>
                <a:cubicBezTo>
                  <a:pt x="9493046" y="4803513"/>
                  <a:pt x="9274742" y="4733477"/>
                  <a:pt x="9134168" y="4793381"/>
                </a:cubicBezTo>
                <a:cubicBezTo>
                  <a:pt x="8993594" y="4853285"/>
                  <a:pt x="8877723" y="4778612"/>
                  <a:pt x="8721823" y="4793381"/>
                </a:cubicBezTo>
                <a:cubicBezTo>
                  <a:pt x="8565923" y="4808150"/>
                  <a:pt x="8419749" y="4788298"/>
                  <a:pt x="8309478" y="4793381"/>
                </a:cubicBezTo>
                <a:cubicBezTo>
                  <a:pt x="8199208" y="4798464"/>
                  <a:pt x="7771952" y="4715511"/>
                  <a:pt x="7632055" y="4793381"/>
                </a:cubicBezTo>
                <a:cubicBezTo>
                  <a:pt x="7492158" y="4871251"/>
                  <a:pt x="7060352" y="4710427"/>
                  <a:pt x="6866272" y="4793381"/>
                </a:cubicBezTo>
                <a:cubicBezTo>
                  <a:pt x="6672192" y="4876335"/>
                  <a:pt x="6581542" y="4781149"/>
                  <a:pt x="6365567" y="4793381"/>
                </a:cubicBezTo>
                <a:cubicBezTo>
                  <a:pt x="6149592" y="4805613"/>
                  <a:pt x="6135121" y="4771892"/>
                  <a:pt x="6041582" y="4793381"/>
                </a:cubicBezTo>
                <a:cubicBezTo>
                  <a:pt x="5948043" y="4814870"/>
                  <a:pt x="5721268" y="4729865"/>
                  <a:pt x="5452518" y="4793381"/>
                </a:cubicBezTo>
                <a:cubicBezTo>
                  <a:pt x="5183768" y="4856897"/>
                  <a:pt x="5227077" y="4750978"/>
                  <a:pt x="5040173" y="4793381"/>
                </a:cubicBezTo>
                <a:cubicBezTo>
                  <a:pt x="4853269" y="4835784"/>
                  <a:pt x="4749735" y="4761184"/>
                  <a:pt x="4627829" y="4793381"/>
                </a:cubicBezTo>
                <a:cubicBezTo>
                  <a:pt x="4505923" y="4825578"/>
                  <a:pt x="4333857" y="4763935"/>
                  <a:pt x="4127124" y="4793381"/>
                </a:cubicBezTo>
                <a:cubicBezTo>
                  <a:pt x="3920391" y="4822827"/>
                  <a:pt x="3813815" y="4793016"/>
                  <a:pt x="3626420" y="4793381"/>
                </a:cubicBezTo>
                <a:cubicBezTo>
                  <a:pt x="3439025" y="4793746"/>
                  <a:pt x="3419690" y="4754102"/>
                  <a:pt x="3214075" y="4793381"/>
                </a:cubicBezTo>
                <a:cubicBezTo>
                  <a:pt x="3008461" y="4832660"/>
                  <a:pt x="3011526" y="4764830"/>
                  <a:pt x="2890090" y="4793381"/>
                </a:cubicBezTo>
                <a:cubicBezTo>
                  <a:pt x="2768655" y="4821932"/>
                  <a:pt x="2594214" y="4761175"/>
                  <a:pt x="2477745" y="4793381"/>
                </a:cubicBezTo>
                <a:cubicBezTo>
                  <a:pt x="2361276" y="4825587"/>
                  <a:pt x="2086107" y="4779914"/>
                  <a:pt x="1977041" y="4793381"/>
                </a:cubicBezTo>
                <a:cubicBezTo>
                  <a:pt x="1867975" y="4806848"/>
                  <a:pt x="1783905" y="4764853"/>
                  <a:pt x="1653056" y="4793381"/>
                </a:cubicBezTo>
                <a:cubicBezTo>
                  <a:pt x="1522207" y="4821909"/>
                  <a:pt x="1168572" y="4756189"/>
                  <a:pt x="798913" y="4793381"/>
                </a:cubicBezTo>
                <a:cubicBezTo>
                  <a:pt x="299845" y="4804736"/>
                  <a:pt x="21198" y="4482520"/>
                  <a:pt x="0" y="3994468"/>
                </a:cubicBezTo>
                <a:cubicBezTo>
                  <a:pt x="-66488" y="3753091"/>
                  <a:pt x="27613" y="3663649"/>
                  <a:pt x="0" y="3397964"/>
                </a:cubicBezTo>
                <a:cubicBezTo>
                  <a:pt x="-27613" y="3132279"/>
                  <a:pt x="54710" y="3072788"/>
                  <a:pt x="0" y="2833416"/>
                </a:cubicBezTo>
                <a:cubicBezTo>
                  <a:pt x="-54710" y="2594044"/>
                  <a:pt x="64777" y="2492677"/>
                  <a:pt x="0" y="2236913"/>
                </a:cubicBezTo>
                <a:cubicBezTo>
                  <a:pt x="-64777" y="1981149"/>
                  <a:pt x="60798" y="1952889"/>
                  <a:pt x="0" y="1672365"/>
                </a:cubicBezTo>
                <a:cubicBezTo>
                  <a:pt x="-60798" y="1391841"/>
                  <a:pt x="77079" y="1040956"/>
                  <a:pt x="0" y="798913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0517961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F608FB4-6EDC-D541-954B-A586FD9B6E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0224671"/>
              </p:ext>
            </p:extLst>
          </p:nvPr>
        </p:nvGraphicFramePr>
        <p:xfrm>
          <a:off x="4893435" y="1808989"/>
          <a:ext cx="2405130" cy="3647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ouble Brace 1">
            <a:extLst>
              <a:ext uri="{FF2B5EF4-FFF2-40B4-BE49-F238E27FC236}">
                <a16:creationId xmlns:a16="http://schemas.microsoft.com/office/drawing/2014/main" id="{323DE4A4-F267-9B4C-B1B1-61B5637FEA71}"/>
              </a:ext>
            </a:extLst>
          </p:cNvPr>
          <p:cNvSpPr/>
          <p:nvPr/>
        </p:nvSpPr>
        <p:spPr>
          <a:xfrm>
            <a:off x="4425820" y="1808989"/>
            <a:ext cx="3340360" cy="3647060"/>
          </a:xfrm>
          <a:custGeom>
            <a:avLst/>
            <a:gdLst>
              <a:gd name="connsiteX0" fmla="*/ 556704 w 3340360"/>
              <a:gd name="connsiteY0" fmla="*/ 3647060 h 3647060"/>
              <a:gd name="connsiteX1" fmla="*/ 278352 w 3340360"/>
              <a:gd name="connsiteY1" fmla="*/ 3368708 h 3647060"/>
              <a:gd name="connsiteX2" fmla="*/ 278352 w 3340360"/>
              <a:gd name="connsiteY2" fmla="*/ 2921096 h 3647060"/>
              <a:gd name="connsiteX3" fmla="*/ 278352 w 3340360"/>
              <a:gd name="connsiteY3" fmla="*/ 2511489 h 3647060"/>
              <a:gd name="connsiteX4" fmla="*/ 278352 w 3340360"/>
              <a:gd name="connsiteY4" fmla="*/ 2101882 h 3647060"/>
              <a:gd name="connsiteX5" fmla="*/ 0 w 3340360"/>
              <a:gd name="connsiteY5" fmla="*/ 1823530 h 3647060"/>
              <a:gd name="connsiteX6" fmla="*/ 278352 w 3340360"/>
              <a:gd name="connsiteY6" fmla="*/ 1545178 h 3647060"/>
              <a:gd name="connsiteX7" fmla="*/ 278352 w 3340360"/>
              <a:gd name="connsiteY7" fmla="*/ 1097566 h 3647060"/>
              <a:gd name="connsiteX8" fmla="*/ 278352 w 3340360"/>
              <a:gd name="connsiteY8" fmla="*/ 700627 h 3647060"/>
              <a:gd name="connsiteX9" fmla="*/ 278352 w 3340360"/>
              <a:gd name="connsiteY9" fmla="*/ 278352 h 3647060"/>
              <a:gd name="connsiteX10" fmla="*/ 556704 w 3340360"/>
              <a:gd name="connsiteY10" fmla="*/ 0 h 3647060"/>
              <a:gd name="connsiteX11" fmla="*/ 1091172 w 3340360"/>
              <a:gd name="connsiteY11" fmla="*/ 0 h 3647060"/>
              <a:gd name="connsiteX12" fmla="*/ 1647910 w 3340360"/>
              <a:gd name="connsiteY12" fmla="*/ 0 h 3647060"/>
              <a:gd name="connsiteX13" fmla="*/ 2204648 w 3340360"/>
              <a:gd name="connsiteY13" fmla="*/ 0 h 3647060"/>
              <a:gd name="connsiteX14" fmla="*/ 2783656 w 3340360"/>
              <a:gd name="connsiteY14" fmla="*/ 0 h 3647060"/>
              <a:gd name="connsiteX15" fmla="*/ 3062008 w 3340360"/>
              <a:gd name="connsiteY15" fmla="*/ 278352 h 3647060"/>
              <a:gd name="connsiteX16" fmla="*/ 3062008 w 3340360"/>
              <a:gd name="connsiteY16" fmla="*/ 687959 h 3647060"/>
              <a:gd name="connsiteX17" fmla="*/ 3062008 w 3340360"/>
              <a:gd name="connsiteY17" fmla="*/ 1072230 h 3647060"/>
              <a:gd name="connsiteX18" fmla="*/ 3062008 w 3340360"/>
              <a:gd name="connsiteY18" fmla="*/ 1545178 h 3647060"/>
              <a:gd name="connsiteX19" fmla="*/ 3340360 w 3340360"/>
              <a:gd name="connsiteY19" fmla="*/ 1823530 h 3647060"/>
              <a:gd name="connsiteX20" fmla="*/ 3062008 w 3340360"/>
              <a:gd name="connsiteY20" fmla="*/ 2101882 h 3647060"/>
              <a:gd name="connsiteX21" fmla="*/ 3062008 w 3340360"/>
              <a:gd name="connsiteY21" fmla="*/ 2524157 h 3647060"/>
              <a:gd name="connsiteX22" fmla="*/ 3062008 w 3340360"/>
              <a:gd name="connsiteY22" fmla="*/ 2908428 h 3647060"/>
              <a:gd name="connsiteX23" fmla="*/ 3062008 w 3340360"/>
              <a:gd name="connsiteY23" fmla="*/ 3368708 h 3647060"/>
              <a:gd name="connsiteX24" fmla="*/ 2783656 w 3340360"/>
              <a:gd name="connsiteY24" fmla="*/ 3647060 h 3647060"/>
              <a:gd name="connsiteX25" fmla="*/ 2204648 w 3340360"/>
              <a:gd name="connsiteY25" fmla="*/ 3647060 h 3647060"/>
              <a:gd name="connsiteX26" fmla="*/ 1670180 w 3340360"/>
              <a:gd name="connsiteY26" fmla="*/ 3647060 h 3647060"/>
              <a:gd name="connsiteX27" fmla="*/ 1180251 w 3340360"/>
              <a:gd name="connsiteY27" fmla="*/ 3647060 h 3647060"/>
              <a:gd name="connsiteX28" fmla="*/ 556704 w 3340360"/>
              <a:gd name="connsiteY28" fmla="*/ 3647060 h 3647060"/>
              <a:gd name="connsiteX0" fmla="*/ 556704 w 3340360"/>
              <a:gd name="connsiteY0" fmla="*/ 3647060 h 3647060"/>
              <a:gd name="connsiteX1" fmla="*/ 278352 w 3340360"/>
              <a:gd name="connsiteY1" fmla="*/ 3368708 h 3647060"/>
              <a:gd name="connsiteX2" fmla="*/ 278352 w 3340360"/>
              <a:gd name="connsiteY2" fmla="*/ 2946433 h 3647060"/>
              <a:gd name="connsiteX3" fmla="*/ 278352 w 3340360"/>
              <a:gd name="connsiteY3" fmla="*/ 2498821 h 3647060"/>
              <a:gd name="connsiteX4" fmla="*/ 278352 w 3340360"/>
              <a:gd name="connsiteY4" fmla="*/ 2101882 h 3647060"/>
              <a:gd name="connsiteX5" fmla="*/ 0 w 3340360"/>
              <a:gd name="connsiteY5" fmla="*/ 1823530 h 3647060"/>
              <a:gd name="connsiteX6" fmla="*/ 278352 w 3340360"/>
              <a:gd name="connsiteY6" fmla="*/ 1545178 h 3647060"/>
              <a:gd name="connsiteX7" fmla="*/ 278352 w 3340360"/>
              <a:gd name="connsiteY7" fmla="*/ 1110234 h 3647060"/>
              <a:gd name="connsiteX8" fmla="*/ 278352 w 3340360"/>
              <a:gd name="connsiteY8" fmla="*/ 700627 h 3647060"/>
              <a:gd name="connsiteX9" fmla="*/ 278352 w 3340360"/>
              <a:gd name="connsiteY9" fmla="*/ 278352 h 3647060"/>
              <a:gd name="connsiteX10" fmla="*/ 556704 w 3340360"/>
              <a:gd name="connsiteY10" fmla="*/ 0 h 3647060"/>
              <a:gd name="connsiteX11" fmla="*/ 2783656 w 3340360"/>
              <a:gd name="connsiteY11" fmla="*/ 0 h 3647060"/>
              <a:gd name="connsiteX12" fmla="*/ 3062008 w 3340360"/>
              <a:gd name="connsiteY12" fmla="*/ 278352 h 3647060"/>
              <a:gd name="connsiteX13" fmla="*/ 3062008 w 3340360"/>
              <a:gd name="connsiteY13" fmla="*/ 687959 h 3647060"/>
              <a:gd name="connsiteX14" fmla="*/ 3062008 w 3340360"/>
              <a:gd name="connsiteY14" fmla="*/ 1110234 h 3647060"/>
              <a:gd name="connsiteX15" fmla="*/ 3062008 w 3340360"/>
              <a:gd name="connsiteY15" fmla="*/ 1545178 h 3647060"/>
              <a:gd name="connsiteX16" fmla="*/ 3340360 w 3340360"/>
              <a:gd name="connsiteY16" fmla="*/ 1823530 h 3647060"/>
              <a:gd name="connsiteX17" fmla="*/ 3062008 w 3340360"/>
              <a:gd name="connsiteY17" fmla="*/ 2101882 h 3647060"/>
              <a:gd name="connsiteX18" fmla="*/ 3062008 w 3340360"/>
              <a:gd name="connsiteY18" fmla="*/ 2498821 h 3647060"/>
              <a:gd name="connsiteX19" fmla="*/ 3062008 w 3340360"/>
              <a:gd name="connsiteY19" fmla="*/ 2946433 h 3647060"/>
              <a:gd name="connsiteX20" fmla="*/ 3062008 w 3340360"/>
              <a:gd name="connsiteY20" fmla="*/ 3368708 h 3647060"/>
              <a:gd name="connsiteX21" fmla="*/ 2783656 w 3340360"/>
              <a:gd name="connsiteY21" fmla="*/ 3647060 h 364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40360" h="3647060" stroke="0" extrusionOk="0">
                <a:moveTo>
                  <a:pt x="556704" y="3647060"/>
                </a:moveTo>
                <a:cubicBezTo>
                  <a:pt x="374564" y="3629536"/>
                  <a:pt x="266238" y="3526985"/>
                  <a:pt x="278352" y="3368708"/>
                </a:cubicBezTo>
                <a:cubicBezTo>
                  <a:pt x="250579" y="3174877"/>
                  <a:pt x="279284" y="3132882"/>
                  <a:pt x="278352" y="2921096"/>
                </a:cubicBezTo>
                <a:cubicBezTo>
                  <a:pt x="277420" y="2709310"/>
                  <a:pt x="296835" y="2647275"/>
                  <a:pt x="278352" y="2511489"/>
                </a:cubicBezTo>
                <a:cubicBezTo>
                  <a:pt x="259869" y="2375703"/>
                  <a:pt x="323410" y="2184819"/>
                  <a:pt x="278352" y="2101882"/>
                </a:cubicBezTo>
                <a:cubicBezTo>
                  <a:pt x="264722" y="1904250"/>
                  <a:pt x="157424" y="1809862"/>
                  <a:pt x="0" y="1823530"/>
                </a:cubicBezTo>
                <a:cubicBezTo>
                  <a:pt x="124333" y="1804255"/>
                  <a:pt x="291978" y="1676734"/>
                  <a:pt x="278352" y="1545178"/>
                </a:cubicBezTo>
                <a:cubicBezTo>
                  <a:pt x="225742" y="1425139"/>
                  <a:pt x="328038" y="1187200"/>
                  <a:pt x="278352" y="1097566"/>
                </a:cubicBezTo>
                <a:cubicBezTo>
                  <a:pt x="228666" y="1007932"/>
                  <a:pt x="324500" y="809297"/>
                  <a:pt x="278352" y="700627"/>
                </a:cubicBezTo>
                <a:cubicBezTo>
                  <a:pt x="232204" y="591957"/>
                  <a:pt x="285150" y="394224"/>
                  <a:pt x="278352" y="278352"/>
                </a:cubicBezTo>
                <a:cubicBezTo>
                  <a:pt x="297407" y="140205"/>
                  <a:pt x="425925" y="34164"/>
                  <a:pt x="556704" y="0"/>
                </a:cubicBezTo>
                <a:cubicBezTo>
                  <a:pt x="712784" y="-23749"/>
                  <a:pt x="966425" y="46104"/>
                  <a:pt x="1091172" y="0"/>
                </a:cubicBezTo>
                <a:cubicBezTo>
                  <a:pt x="1215919" y="-46104"/>
                  <a:pt x="1388897" y="54349"/>
                  <a:pt x="1647910" y="0"/>
                </a:cubicBezTo>
                <a:cubicBezTo>
                  <a:pt x="1906923" y="-54349"/>
                  <a:pt x="1975650" y="19291"/>
                  <a:pt x="2204648" y="0"/>
                </a:cubicBezTo>
                <a:cubicBezTo>
                  <a:pt x="2433646" y="-19291"/>
                  <a:pt x="2626200" y="11479"/>
                  <a:pt x="2783656" y="0"/>
                </a:cubicBezTo>
                <a:cubicBezTo>
                  <a:pt x="2910473" y="-1910"/>
                  <a:pt x="3042346" y="84542"/>
                  <a:pt x="3062008" y="278352"/>
                </a:cubicBezTo>
                <a:cubicBezTo>
                  <a:pt x="3109886" y="373368"/>
                  <a:pt x="3051033" y="505265"/>
                  <a:pt x="3062008" y="687959"/>
                </a:cubicBezTo>
                <a:cubicBezTo>
                  <a:pt x="3072983" y="870653"/>
                  <a:pt x="3031260" y="981976"/>
                  <a:pt x="3062008" y="1072230"/>
                </a:cubicBezTo>
                <a:cubicBezTo>
                  <a:pt x="3092756" y="1162484"/>
                  <a:pt x="3008790" y="1371831"/>
                  <a:pt x="3062008" y="1545178"/>
                </a:cubicBezTo>
                <a:cubicBezTo>
                  <a:pt x="3049482" y="1705349"/>
                  <a:pt x="3215324" y="1817459"/>
                  <a:pt x="3340360" y="1823530"/>
                </a:cubicBezTo>
                <a:cubicBezTo>
                  <a:pt x="3190210" y="1857523"/>
                  <a:pt x="3073691" y="1944222"/>
                  <a:pt x="3062008" y="2101882"/>
                </a:cubicBezTo>
                <a:cubicBezTo>
                  <a:pt x="3062414" y="2210609"/>
                  <a:pt x="3029845" y="2340857"/>
                  <a:pt x="3062008" y="2524157"/>
                </a:cubicBezTo>
                <a:cubicBezTo>
                  <a:pt x="3094171" y="2707457"/>
                  <a:pt x="3026075" y="2767749"/>
                  <a:pt x="3062008" y="2908428"/>
                </a:cubicBezTo>
                <a:cubicBezTo>
                  <a:pt x="3097941" y="3049107"/>
                  <a:pt x="3037615" y="3168987"/>
                  <a:pt x="3062008" y="3368708"/>
                </a:cubicBezTo>
                <a:cubicBezTo>
                  <a:pt x="3056236" y="3514780"/>
                  <a:pt x="2962102" y="3654804"/>
                  <a:pt x="2783656" y="3647060"/>
                </a:cubicBezTo>
                <a:cubicBezTo>
                  <a:pt x="2505806" y="3669355"/>
                  <a:pt x="2344764" y="3615673"/>
                  <a:pt x="2204648" y="3647060"/>
                </a:cubicBezTo>
                <a:cubicBezTo>
                  <a:pt x="2064532" y="3678447"/>
                  <a:pt x="1886247" y="3604790"/>
                  <a:pt x="1670180" y="3647060"/>
                </a:cubicBezTo>
                <a:cubicBezTo>
                  <a:pt x="1454113" y="3689330"/>
                  <a:pt x="1289074" y="3620830"/>
                  <a:pt x="1180251" y="3647060"/>
                </a:cubicBezTo>
                <a:cubicBezTo>
                  <a:pt x="1071428" y="3673290"/>
                  <a:pt x="853064" y="3598377"/>
                  <a:pt x="556704" y="3647060"/>
                </a:cubicBezTo>
                <a:close/>
              </a:path>
              <a:path w="3340360" h="3647060" fill="none" extrusionOk="0">
                <a:moveTo>
                  <a:pt x="556704" y="3647060"/>
                </a:moveTo>
                <a:cubicBezTo>
                  <a:pt x="398399" y="3648665"/>
                  <a:pt x="277824" y="3496082"/>
                  <a:pt x="278352" y="3368708"/>
                </a:cubicBezTo>
                <a:cubicBezTo>
                  <a:pt x="268216" y="3181886"/>
                  <a:pt x="313899" y="3040309"/>
                  <a:pt x="278352" y="2946433"/>
                </a:cubicBezTo>
                <a:cubicBezTo>
                  <a:pt x="242805" y="2852557"/>
                  <a:pt x="289485" y="2626613"/>
                  <a:pt x="278352" y="2498821"/>
                </a:cubicBezTo>
                <a:cubicBezTo>
                  <a:pt x="267219" y="2371029"/>
                  <a:pt x="282976" y="2182375"/>
                  <a:pt x="278352" y="2101882"/>
                </a:cubicBezTo>
                <a:cubicBezTo>
                  <a:pt x="303769" y="1921832"/>
                  <a:pt x="143321" y="1858609"/>
                  <a:pt x="0" y="1823530"/>
                </a:cubicBezTo>
                <a:cubicBezTo>
                  <a:pt x="160852" y="1818478"/>
                  <a:pt x="316409" y="1704771"/>
                  <a:pt x="278352" y="1545178"/>
                </a:cubicBezTo>
                <a:cubicBezTo>
                  <a:pt x="249414" y="1398795"/>
                  <a:pt x="282228" y="1292510"/>
                  <a:pt x="278352" y="1110234"/>
                </a:cubicBezTo>
                <a:cubicBezTo>
                  <a:pt x="274476" y="927958"/>
                  <a:pt x="302254" y="869304"/>
                  <a:pt x="278352" y="700627"/>
                </a:cubicBezTo>
                <a:cubicBezTo>
                  <a:pt x="254450" y="531950"/>
                  <a:pt x="321199" y="402192"/>
                  <a:pt x="278352" y="278352"/>
                </a:cubicBezTo>
                <a:cubicBezTo>
                  <a:pt x="293437" y="108932"/>
                  <a:pt x="434842" y="-21949"/>
                  <a:pt x="556704" y="0"/>
                </a:cubicBezTo>
                <a:moveTo>
                  <a:pt x="2783656" y="0"/>
                </a:moveTo>
                <a:cubicBezTo>
                  <a:pt x="2960841" y="-19841"/>
                  <a:pt x="3068646" y="162097"/>
                  <a:pt x="3062008" y="278352"/>
                </a:cubicBezTo>
                <a:cubicBezTo>
                  <a:pt x="3089287" y="400104"/>
                  <a:pt x="3048699" y="512289"/>
                  <a:pt x="3062008" y="687959"/>
                </a:cubicBezTo>
                <a:cubicBezTo>
                  <a:pt x="3075317" y="863629"/>
                  <a:pt x="3057497" y="958355"/>
                  <a:pt x="3062008" y="1110234"/>
                </a:cubicBezTo>
                <a:cubicBezTo>
                  <a:pt x="3066519" y="1262113"/>
                  <a:pt x="3058526" y="1453377"/>
                  <a:pt x="3062008" y="1545178"/>
                </a:cubicBezTo>
                <a:cubicBezTo>
                  <a:pt x="3075509" y="1728701"/>
                  <a:pt x="3174616" y="1806283"/>
                  <a:pt x="3340360" y="1823530"/>
                </a:cubicBezTo>
                <a:cubicBezTo>
                  <a:pt x="3188618" y="1800036"/>
                  <a:pt x="3066280" y="1937212"/>
                  <a:pt x="3062008" y="2101882"/>
                </a:cubicBezTo>
                <a:cubicBezTo>
                  <a:pt x="3063000" y="2221189"/>
                  <a:pt x="3054309" y="2307725"/>
                  <a:pt x="3062008" y="2498821"/>
                </a:cubicBezTo>
                <a:cubicBezTo>
                  <a:pt x="3069707" y="2689917"/>
                  <a:pt x="3020288" y="2750928"/>
                  <a:pt x="3062008" y="2946433"/>
                </a:cubicBezTo>
                <a:cubicBezTo>
                  <a:pt x="3103728" y="3141938"/>
                  <a:pt x="3033469" y="3187158"/>
                  <a:pt x="3062008" y="3368708"/>
                </a:cubicBezTo>
                <a:cubicBezTo>
                  <a:pt x="3061714" y="3509849"/>
                  <a:pt x="2956475" y="3633212"/>
                  <a:pt x="2783656" y="3647060"/>
                </a:cubicBezTo>
              </a:path>
              <a:path w="3340360" h="3647060" fill="none" stroke="0" extrusionOk="0">
                <a:moveTo>
                  <a:pt x="556704" y="3647060"/>
                </a:moveTo>
                <a:cubicBezTo>
                  <a:pt x="384900" y="3640131"/>
                  <a:pt x="310410" y="3490915"/>
                  <a:pt x="278352" y="3368708"/>
                </a:cubicBezTo>
                <a:cubicBezTo>
                  <a:pt x="257263" y="3228108"/>
                  <a:pt x="290276" y="3148463"/>
                  <a:pt x="278352" y="2984437"/>
                </a:cubicBezTo>
                <a:cubicBezTo>
                  <a:pt x="266428" y="2820411"/>
                  <a:pt x="287878" y="2695907"/>
                  <a:pt x="278352" y="2574830"/>
                </a:cubicBezTo>
                <a:cubicBezTo>
                  <a:pt x="268826" y="2453753"/>
                  <a:pt x="308671" y="2300188"/>
                  <a:pt x="278352" y="2101882"/>
                </a:cubicBezTo>
                <a:cubicBezTo>
                  <a:pt x="277880" y="1951420"/>
                  <a:pt x="155158" y="1827302"/>
                  <a:pt x="0" y="1823530"/>
                </a:cubicBezTo>
                <a:cubicBezTo>
                  <a:pt x="194244" y="1831564"/>
                  <a:pt x="265564" y="1707165"/>
                  <a:pt x="278352" y="1545178"/>
                </a:cubicBezTo>
                <a:cubicBezTo>
                  <a:pt x="253675" y="1339744"/>
                  <a:pt x="297532" y="1292802"/>
                  <a:pt x="278352" y="1110234"/>
                </a:cubicBezTo>
                <a:cubicBezTo>
                  <a:pt x="259172" y="927666"/>
                  <a:pt x="304120" y="808102"/>
                  <a:pt x="278352" y="713296"/>
                </a:cubicBezTo>
                <a:cubicBezTo>
                  <a:pt x="252584" y="618490"/>
                  <a:pt x="293537" y="432529"/>
                  <a:pt x="278352" y="278352"/>
                </a:cubicBezTo>
                <a:cubicBezTo>
                  <a:pt x="273417" y="115807"/>
                  <a:pt x="379842" y="10751"/>
                  <a:pt x="556704" y="0"/>
                </a:cubicBezTo>
                <a:moveTo>
                  <a:pt x="2783656" y="0"/>
                </a:moveTo>
                <a:cubicBezTo>
                  <a:pt x="2940203" y="42255"/>
                  <a:pt x="3042032" y="101767"/>
                  <a:pt x="3062008" y="278352"/>
                </a:cubicBezTo>
                <a:cubicBezTo>
                  <a:pt x="3070328" y="483689"/>
                  <a:pt x="3027549" y="503986"/>
                  <a:pt x="3062008" y="700627"/>
                </a:cubicBezTo>
                <a:cubicBezTo>
                  <a:pt x="3096467" y="897269"/>
                  <a:pt x="3045307" y="1014009"/>
                  <a:pt x="3062008" y="1110234"/>
                </a:cubicBezTo>
                <a:cubicBezTo>
                  <a:pt x="3078709" y="1206459"/>
                  <a:pt x="3061802" y="1363331"/>
                  <a:pt x="3062008" y="1545178"/>
                </a:cubicBezTo>
                <a:cubicBezTo>
                  <a:pt x="3057184" y="1713969"/>
                  <a:pt x="3197652" y="1827311"/>
                  <a:pt x="3340360" y="1823530"/>
                </a:cubicBezTo>
                <a:cubicBezTo>
                  <a:pt x="3178640" y="1807675"/>
                  <a:pt x="3077860" y="1945133"/>
                  <a:pt x="3062008" y="2101882"/>
                </a:cubicBezTo>
                <a:cubicBezTo>
                  <a:pt x="3067332" y="2192485"/>
                  <a:pt x="3058976" y="2403349"/>
                  <a:pt x="3062008" y="2524157"/>
                </a:cubicBezTo>
                <a:cubicBezTo>
                  <a:pt x="3065040" y="2644965"/>
                  <a:pt x="3020952" y="2800069"/>
                  <a:pt x="3062008" y="2959101"/>
                </a:cubicBezTo>
                <a:cubicBezTo>
                  <a:pt x="3103064" y="3118133"/>
                  <a:pt x="3047877" y="3195759"/>
                  <a:pt x="3062008" y="3368708"/>
                </a:cubicBezTo>
                <a:cubicBezTo>
                  <a:pt x="3066923" y="3526395"/>
                  <a:pt x="2899725" y="3657589"/>
                  <a:pt x="2783656" y="3647060"/>
                </a:cubicBezTo>
              </a:path>
            </a:pathLst>
          </a:custGeom>
          <a:ln w="190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racePai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9742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89F09-FC47-5C49-977A-AAD7E1C9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54888"/>
            <a:ext cx="9905998" cy="767520"/>
          </a:xfrm>
        </p:spPr>
        <p:txBody>
          <a:bodyPr/>
          <a:lstStyle/>
          <a:p>
            <a:r>
              <a:rPr lang="en-DE" dirty="0"/>
              <a:t>Neuronal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1DDF17-3114-C145-81E3-0BC09EAECE49}"/>
              </a:ext>
            </a:extLst>
          </p:cNvPr>
          <p:cNvSpPr/>
          <p:nvPr/>
        </p:nvSpPr>
        <p:spPr>
          <a:xfrm>
            <a:off x="1049154" y="1222408"/>
            <a:ext cx="10433785" cy="4793381"/>
          </a:xfrm>
          <a:custGeom>
            <a:avLst/>
            <a:gdLst>
              <a:gd name="connsiteX0" fmla="*/ 0 w 10433785"/>
              <a:gd name="connsiteY0" fmla="*/ 798913 h 4793381"/>
              <a:gd name="connsiteX1" fmla="*/ 798913 w 10433785"/>
              <a:gd name="connsiteY1" fmla="*/ 0 h 4793381"/>
              <a:gd name="connsiteX2" fmla="*/ 1122898 w 10433785"/>
              <a:gd name="connsiteY2" fmla="*/ 0 h 4793381"/>
              <a:gd name="connsiteX3" fmla="*/ 1446883 w 10433785"/>
              <a:gd name="connsiteY3" fmla="*/ 0 h 4793381"/>
              <a:gd name="connsiteX4" fmla="*/ 2035947 w 10433785"/>
              <a:gd name="connsiteY4" fmla="*/ 0 h 4793381"/>
              <a:gd name="connsiteX5" fmla="*/ 2359932 w 10433785"/>
              <a:gd name="connsiteY5" fmla="*/ 0 h 4793381"/>
              <a:gd name="connsiteX6" fmla="*/ 2860637 w 10433785"/>
              <a:gd name="connsiteY6" fmla="*/ 0 h 4793381"/>
              <a:gd name="connsiteX7" fmla="*/ 3626420 w 10433785"/>
              <a:gd name="connsiteY7" fmla="*/ 0 h 4793381"/>
              <a:gd name="connsiteX8" fmla="*/ 4127124 w 10433785"/>
              <a:gd name="connsiteY8" fmla="*/ 0 h 4793381"/>
              <a:gd name="connsiteX9" fmla="*/ 4892907 w 10433785"/>
              <a:gd name="connsiteY9" fmla="*/ 0 h 4793381"/>
              <a:gd name="connsiteX10" fmla="*/ 5305252 w 10433785"/>
              <a:gd name="connsiteY10" fmla="*/ 0 h 4793381"/>
              <a:gd name="connsiteX11" fmla="*/ 5717597 w 10433785"/>
              <a:gd name="connsiteY11" fmla="*/ 0 h 4793381"/>
              <a:gd name="connsiteX12" fmla="*/ 6218301 w 10433785"/>
              <a:gd name="connsiteY12" fmla="*/ 0 h 4793381"/>
              <a:gd name="connsiteX13" fmla="*/ 6719006 w 10433785"/>
              <a:gd name="connsiteY13" fmla="*/ 0 h 4793381"/>
              <a:gd name="connsiteX14" fmla="*/ 7484789 w 10433785"/>
              <a:gd name="connsiteY14" fmla="*/ 0 h 4793381"/>
              <a:gd name="connsiteX15" fmla="*/ 7897133 w 10433785"/>
              <a:gd name="connsiteY15" fmla="*/ 0 h 4793381"/>
              <a:gd name="connsiteX16" fmla="*/ 8221119 w 10433785"/>
              <a:gd name="connsiteY16" fmla="*/ 0 h 4793381"/>
              <a:gd name="connsiteX17" fmla="*/ 8986902 w 10433785"/>
              <a:gd name="connsiteY17" fmla="*/ 0 h 4793381"/>
              <a:gd name="connsiteX18" fmla="*/ 9634872 w 10433785"/>
              <a:gd name="connsiteY18" fmla="*/ 0 h 4793381"/>
              <a:gd name="connsiteX19" fmla="*/ 10433785 w 10433785"/>
              <a:gd name="connsiteY19" fmla="*/ 798913 h 4793381"/>
              <a:gd name="connsiteX20" fmla="*/ 10433785 w 10433785"/>
              <a:gd name="connsiteY20" fmla="*/ 1299550 h 4793381"/>
              <a:gd name="connsiteX21" fmla="*/ 10433785 w 10433785"/>
              <a:gd name="connsiteY21" fmla="*/ 1736276 h 4793381"/>
              <a:gd name="connsiteX22" fmla="*/ 10433785 w 10433785"/>
              <a:gd name="connsiteY22" fmla="*/ 2300824 h 4793381"/>
              <a:gd name="connsiteX23" fmla="*/ 10433785 w 10433785"/>
              <a:gd name="connsiteY23" fmla="*/ 2865372 h 4793381"/>
              <a:gd name="connsiteX24" fmla="*/ 10433785 w 10433785"/>
              <a:gd name="connsiteY24" fmla="*/ 3429920 h 4793381"/>
              <a:gd name="connsiteX25" fmla="*/ 10433785 w 10433785"/>
              <a:gd name="connsiteY25" fmla="*/ 3994468 h 4793381"/>
              <a:gd name="connsiteX26" fmla="*/ 9634872 w 10433785"/>
              <a:gd name="connsiteY26" fmla="*/ 4793381 h 4793381"/>
              <a:gd name="connsiteX27" fmla="*/ 8957448 w 10433785"/>
              <a:gd name="connsiteY27" fmla="*/ 4793381 h 4793381"/>
              <a:gd name="connsiteX28" fmla="*/ 8633463 w 10433785"/>
              <a:gd name="connsiteY28" fmla="*/ 4793381 h 4793381"/>
              <a:gd name="connsiteX29" fmla="*/ 8221119 w 10433785"/>
              <a:gd name="connsiteY29" fmla="*/ 4793381 h 4793381"/>
              <a:gd name="connsiteX30" fmla="*/ 7632055 w 10433785"/>
              <a:gd name="connsiteY30" fmla="*/ 4793381 h 4793381"/>
              <a:gd name="connsiteX31" fmla="*/ 7219710 w 10433785"/>
              <a:gd name="connsiteY31" fmla="*/ 4793381 h 4793381"/>
              <a:gd name="connsiteX32" fmla="*/ 6453927 w 10433785"/>
              <a:gd name="connsiteY32" fmla="*/ 4793381 h 4793381"/>
              <a:gd name="connsiteX33" fmla="*/ 6129942 w 10433785"/>
              <a:gd name="connsiteY33" fmla="*/ 4793381 h 4793381"/>
              <a:gd name="connsiteX34" fmla="*/ 5540878 w 10433785"/>
              <a:gd name="connsiteY34" fmla="*/ 4793381 h 4793381"/>
              <a:gd name="connsiteX35" fmla="*/ 5040173 w 10433785"/>
              <a:gd name="connsiteY35" fmla="*/ 4793381 h 4793381"/>
              <a:gd name="connsiteX36" fmla="*/ 4451109 w 10433785"/>
              <a:gd name="connsiteY36" fmla="*/ 4793381 h 4793381"/>
              <a:gd name="connsiteX37" fmla="*/ 3685326 w 10433785"/>
              <a:gd name="connsiteY37" fmla="*/ 4793381 h 4793381"/>
              <a:gd name="connsiteX38" fmla="*/ 3184622 w 10433785"/>
              <a:gd name="connsiteY38" fmla="*/ 4793381 h 4793381"/>
              <a:gd name="connsiteX39" fmla="*/ 2772277 w 10433785"/>
              <a:gd name="connsiteY39" fmla="*/ 4793381 h 4793381"/>
              <a:gd name="connsiteX40" fmla="*/ 2448292 w 10433785"/>
              <a:gd name="connsiteY40" fmla="*/ 4793381 h 4793381"/>
              <a:gd name="connsiteX41" fmla="*/ 1682509 w 10433785"/>
              <a:gd name="connsiteY41" fmla="*/ 4793381 h 4793381"/>
              <a:gd name="connsiteX42" fmla="*/ 1358524 w 10433785"/>
              <a:gd name="connsiteY42" fmla="*/ 4793381 h 4793381"/>
              <a:gd name="connsiteX43" fmla="*/ 798913 w 10433785"/>
              <a:gd name="connsiteY43" fmla="*/ 4793381 h 4793381"/>
              <a:gd name="connsiteX44" fmla="*/ 0 w 10433785"/>
              <a:gd name="connsiteY44" fmla="*/ 3994468 h 4793381"/>
              <a:gd name="connsiteX45" fmla="*/ 0 w 10433785"/>
              <a:gd name="connsiteY45" fmla="*/ 3525787 h 4793381"/>
              <a:gd name="connsiteX46" fmla="*/ 0 w 10433785"/>
              <a:gd name="connsiteY46" fmla="*/ 3025150 h 4793381"/>
              <a:gd name="connsiteX47" fmla="*/ 0 w 10433785"/>
              <a:gd name="connsiteY47" fmla="*/ 2588424 h 4793381"/>
              <a:gd name="connsiteX48" fmla="*/ 0 w 10433785"/>
              <a:gd name="connsiteY48" fmla="*/ 2055831 h 4793381"/>
              <a:gd name="connsiteX49" fmla="*/ 0 w 10433785"/>
              <a:gd name="connsiteY49" fmla="*/ 1459328 h 4793381"/>
              <a:gd name="connsiteX50" fmla="*/ 0 w 10433785"/>
              <a:gd name="connsiteY50" fmla="*/ 798913 h 47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433785" h="4793381" fill="none" extrusionOk="0">
                <a:moveTo>
                  <a:pt x="0" y="798913"/>
                </a:moveTo>
                <a:cubicBezTo>
                  <a:pt x="35059" y="435372"/>
                  <a:pt x="379003" y="-16942"/>
                  <a:pt x="798913" y="0"/>
                </a:cubicBezTo>
                <a:cubicBezTo>
                  <a:pt x="931962" y="-18190"/>
                  <a:pt x="1044124" y="33872"/>
                  <a:pt x="1122898" y="0"/>
                </a:cubicBezTo>
                <a:cubicBezTo>
                  <a:pt x="1201672" y="-33872"/>
                  <a:pt x="1380120" y="27103"/>
                  <a:pt x="1446883" y="0"/>
                </a:cubicBezTo>
                <a:cubicBezTo>
                  <a:pt x="1513647" y="-27103"/>
                  <a:pt x="1884692" y="6013"/>
                  <a:pt x="2035947" y="0"/>
                </a:cubicBezTo>
                <a:cubicBezTo>
                  <a:pt x="2187202" y="-6013"/>
                  <a:pt x="2208051" y="32308"/>
                  <a:pt x="2359932" y="0"/>
                </a:cubicBezTo>
                <a:cubicBezTo>
                  <a:pt x="2511814" y="-32308"/>
                  <a:pt x="2730309" y="11547"/>
                  <a:pt x="2860637" y="0"/>
                </a:cubicBezTo>
                <a:cubicBezTo>
                  <a:pt x="2990966" y="-11547"/>
                  <a:pt x="3292655" y="12147"/>
                  <a:pt x="3626420" y="0"/>
                </a:cubicBezTo>
                <a:cubicBezTo>
                  <a:pt x="3960185" y="-12147"/>
                  <a:pt x="4024881" y="53801"/>
                  <a:pt x="4127124" y="0"/>
                </a:cubicBezTo>
                <a:cubicBezTo>
                  <a:pt x="4229367" y="-53801"/>
                  <a:pt x="4621362" y="21695"/>
                  <a:pt x="4892907" y="0"/>
                </a:cubicBezTo>
                <a:cubicBezTo>
                  <a:pt x="5164452" y="-21695"/>
                  <a:pt x="5163161" y="47571"/>
                  <a:pt x="5305252" y="0"/>
                </a:cubicBezTo>
                <a:cubicBezTo>
                  <a:pt x="5447344" y="-47571"/>
                  <a:pt x="5574995" y="21017"/>
                  <a:pt x="5717597" y="0"/>
                </a:cubicBezTo>
                <a:cubicBezTo>
                  <a:pt x="5860199" y="-21017"/>
                  <a:pt x="6000153" y="48705"/>
                  <a:pt x="6218301" y="0"/>
                </a:cubicBezTo>
                <a:cubicBezTo>
                  <a:pt x="6436449" y="-48705"/>
                  <a:pt x="6491351" y="38871"/>
                  <a:pt x="6719006" y="0"/>
                </a:cubicBezTo>
                <a:cubicBezTo>
                  <a:pt x="6946662" y="-38871"/>
                  <a:pt x="7135928" y="74895"/>
                  <a:pt x="7484789" y="0"/>
                </a:cubicBezTo>
                <a:cubicBezTo>
                  <a:pt x="7833650" y="-74895"/>
                  <a:pt x="7721468" y="33257"/>
                  <a:pt x="7897133" y="0"/>
                </a:cubicBezTo>
                <a:cubicBezTo>
                  <a:pt x="8072798" y="-33257"/>
                  <a:pt x="8123341" y="32258"/>
                  <a:pt x="8221119" y="0"/>
                </a:cubicBezTo>
                <a:cubicBezTo>
                  <a:pt x="8318897" y="-32258"/>
                  <a:pt x="8799948" y="31910"/>
                  <a:pt x="8986902" y="0"/>
                </a:cubicBezTo>
                <a:cubicBezTo>
                  <a:pt x="9173856" y="-31910"/>
                  <a:pt x="9496695" y="74758"/>
                  <a:pt x="9634872" y="0"/>
                </a:cubicBezTo>
                <a:cubicBezTo>
                  <a:pt x="10098797" y="-15611"/>
                  <a:pt x="10418459" y="367434"/>
                  <a:pt x="10433785" y="798913"/>
                </a:cubicBezTo>
                <a:cubicBezTo>
                  <a:pt x="10449899" y="993936"/>
                  <a:pt x="10407679" y="1170611"/>
                  <a:pt x="10433785" y="1299550"/>
                </a:cubicBezTo>
                <a:cubicBezTo>
                  <a:pt x="10459891" y="1428489"/>
                  <a:pt x="10400838" y="1611855"/>
                  <a:pt x="10433785" y="1736276"/>
                </a:cubicBezTo>
                <a:cubicBezTo>
                  <a:pt x="10466732" y="1860697"/>
                  <a:pt x="10398240" y="2154983"/>
                  <a:pt x="10433785" y="2300824"/>
                </a:cubicBezTo>
                <a:cubicBezTo>
                  <a:pt x="10469330" y="2446665"/>
                  <a:pt x="10422337" y="2658395"/>
                  <a:pt x="10433785" y="2865372"/>
                </a:cubicBezTo>
                <a:cubicBezTo>
                  <a:pt x="10445233" y="3072349"/>
                  <a:pt x="10380420" y="3208167"/>
                  <a:pt x="10433785" y="3429920"/>
                </a:cubicBezTo>
                <a:cubicBezTo>
                  <a:pt x="10487150" y="3651673"/>
                  <a:pt x="10419758" y="3864288"/>
                  <a:pt x="10433785" y="3994468"/>
                </a:cubicBezTo>
                <a:cubicBezTo>
                  <a:pt x="10423444" y="4426444"/>
                  <a:pt x="10093750" y="4858358"/>
                  <a:pt x="9634872" y="4793381"/>
                </a:cubicBezTo>
                <a:cubicBezTo>
                  <a:pt x="9481772" y="4860332"/>
                  <a:pt x="9150399" y="4742986"/>
                  <a:pt x="8957448" y="4793381"/>
                </a:cubicBezTo>
                <a:cubicBezTo>
                  <a:pt x="8764497" y="4843776"/>
                  <a:pt x="8709300" y="4790889"/>
                  <a:pt x="8633463" y="4793381"/>
                </a:cubicBezTo>
                <a:cubicBezTo>
                  <a:pt x="8557627" y="4795873"/>
                  <a:pt x="8421739" y="4779450"/>
                  <a:pt x="8221119" y="4793381"/>
                </a:cubicBezTo>
                <a:cubicBezTo>
                  <a:pt x="8020499" y="4807312"/>
                  <a:pt x="7783718" y="4769828"/>
                  <a:pt x="7632055" y="4793381"/>
                </a:cubicBezTo>
                <a:cubicBezTo>
                  <a:pt x="7480392" y="4816934"/>
                  <a:pt x="7390928" y="4786307"/>
                  <a:pt x="7219710" y="4793381"/>
                </a:cubicBezTo>
                <a:cubicBezTo>
                  <a:pt x="7048493" y="4800455"/>
                  <a:pt x="6688008" y="4759771"/>
                  <a:pt x="6453927" y="4793381"/>
                </a:cubicBezTo>
                <a:cubicBezTo>
                  <a:pt x="6219846" y="4826991"/>
                  <a:pt x="6284090" y="4772499"/>
                  <a:pt x="6129942" y="4793381"/>
                </a:cubicBezTo>
                <a:cubicBezTo>
                  <a:pt x="5975795" y="4814263"/>
                  <a:pt x="5768795" y="4733660"/>
                  <a:pt x="5540878" y="4793381"/>
                </a:cubicBezTo>
                <a:cubicBezTo>
                  <a:pt x="5312961" y="4853102"/>
                  <a:pt x="5264800" y="4785827"/>
                  <a:pt x="5040173" y="4793381"/>
                </a:cubicBezTo>
                <a:cubicBezTo>
                  <a:pt x="4815546" y="4800935"/>
                  <a:pt x="4634262" y="4791170"/>
                  <a:pt x="4451109" y="4793381"/>
                </a:cubicBezTo>
                <a:cubicBezTo>
                  <a:pt x="4267956" y="4795592"/>
                  <a:pt x="4034507" y="4723811"/>
                  <a:pt x="3685326" y="4793381"/>
                </a:cubicBezTo>
                <a:cubicBezTo>
                  <a:pt x="3336145" y="4862951"/>
                  <a:pt x="3330389" y="4778287"/>
                  <a:pt x="3184622" y="4793381"/>
                </a:cubicBezTo>
                <a:cubicBezTo>
                  <a:pt x="3038855" y="4808475"/>
                  <a:pt x="2868680" y="4748890"/>
                  <a:pt x="2772277" y="4793381"/>
                </a:cubicBezTo>
                <a:cubicBezTo>
                  <a:pt x="2675874" y="4837872"/>
                  <a:pt x="2532105" y="4759548"/>
                  <a:pt x="2448292" y="4793381"/>
                </a:cubicBezTo>
                <a:cubicBezTo>
                  <a:pt x="2364479" y="4827214"/>
                  <a:pt x="1868931" y="4740655"/>
                  <a:pt x="1682509" y="4793381"/>
                </a:cubicBezTo>
                <a:cubicBezTo>
                  <a:pt x="1496087" y="4846107"/>
                  <a:pt x="1426959" y="4777525"/>
                  <a:pt x="1358524" y="4793381"/>
                </a:cubicBezTo>
                <a:cubicBezTo>
                  <a:pt x="1290090" y="4809237"/>
                  <a:pt x="1064087" y="4775583"/>
                  <a:pt x="798913" y="4793381"/>
                </a:cubicBezTo>
                <a:cubicBezTo>
                  <a:pt x="351039" y="4762323"/>
                  <a:pt x="-70957" y="4505775"/>
                  <a:pt x="0" y="3994468"/>
                </a:cubicBezTo>
                <a:cubicBezTo>
                  <a:pt x="-10659" y="3871345"/>
                  <a:pt x="25957" y="3744059"/>
                  <a:pt x="0" y="3525787"/>
                </a:cubicBezTo>
                <a:cubicBezTo>
                  <a:pt x="-25957" y="3307515"/>
                  <a:pt x="2478" y="3146411"/>
                  <a:pt x="0" y="3025150"/>
                </a:cubicBezTo>
                <a:cubicBezTo>
                  <a:pt x="-2478" y="2903889"/>
                  <a:pt x="20353" y="2712926"/>
                  <a:pt x="0" y="2588424"/>
                </a:cubicBezTo>
                <a:cubicBezTo>
                  <a:pt x="-20353" y="2463922"/>
                  <a:pt x="40392" y="2242458"/>
                  <a:pt x="0" y="2055831"/>
                </a:cubicBezTo>
                <a:cubicBezTo>
                  <a:pt x="-40392" y="1869204"/>
                  <a:pt x="51598" y="1671254"/>
                  <a:pt x="0" y="1459328"/>
                </a:cubicBezTo>
                <a:cubicBezTo>
                  <a:pt x="-51598" y="1247402"/>
                  <a:pt x="2254" y="1055858"/>
                  <a:pt x="0" y="798913"/>
                </a:cubicBezTo>
                <a:close/>
              </a:path>
              <a:path w="10433785" h="4793381" stroke="0" extrusionOk="0">
                <a:moveTo>
                  <a:pt x="0" y="798913"/>
                </a:moveTo>
                <a:cubicBezTo>
                  <a:pt x="87343" y="288123"/>
                  <a:pt x="240923" y="-42490"/>
                  <a:pt x="798913" y="0"/>
                </a:cubicBezTo>
                <a:cubicBezTo>
                  <a:pt x="1039021" y="-32385"/>
                  <a:pt x="1238618" y="85319"/>
                  <a:pt x="1564696" y="0"/>
                </a:cubicBezTo>
                <a:cubicBezTo>
                  <a:pt x="1890774" y="-85319"/>
                  <a:pt x="1999562" y="74834"/>
                  <a:pt x="2242120" y="0"/>
                </a:cubicBezTo>
                <a:cubicBezTo>
                  <a:pt x="2484678" y="-74834"/>
                  <a:pt x="2645553" y="31287"/>
                  <a:pt x="2831184" y="0"/>
                </a:cubicBezTo>
                <a:cubicBezTo>
                  <a:pt x="3016815" y="-31287"/>
                  <a:pt x="3079021" y="19722"/>
                  <a:pt x="3155169" y="0"/>
                </a:cubicBezTo>
                <a:cubicBezTo>
                  <a:pt x="3231318" y="-19722"/>
                  <a:pt x="3454444" y="44713"/>
                  <a:pt x="3567513" y="0"/>
                </a:cubicBezTo>
                <a:cubicBezTo>
                  <a:pt x="3680582" y="-44713"/>
                  <a:pt x="4049702" y="47233"/>
                  <a:pt x="4244937" y="0"/>
                </a:cubicBezTo>
                <a:cubicBezTo>
                  <a:pt x="4440172" y="-47233"/>
                  <a:pt x="4531636" y="34278"/>
                  <a:pt x="4657282" y="0"/>
                </a:cubicBezTo>
                <a:cubicBezTo>
                  <a:pt x="4782928" y="-34278"/>
                  <a:pt x="4948996" y="36112"/>
                  <a:pt x="5157986" y="0"/>
                </a:cubicBezTo>
                <a:cubicBezTo>
                  <a:pt x="5366976" y="-36112"/>
                  <a:pt x="5436956" y="38875"/>
                  <a:pt x="5658690" y="0"/>
                </a:cubicBezTo>
                <a:cubicBezTo>
                  <a:pt x="5880424" y="-38875"/>
                  <a:pt x="6207716" y="18983"/>
                  <a:pt x="6424474" y="0"/>
                </a:cubicBezTo>
                <a:cubicBezTo>
                  <a:pt x="6641232" y="-18983"/>
                  <a:pt x="6866352" y="71812"/>
                  <a:pt x="7190257" y="0"/>
                </a:cubicBezTo>
                <a:cubicBezTo>
                  <a:pt x="7514162" y="-71812"/>
                  <a:pt x="7418773" y="37146"/>
                  <a:pt x="7602601" y="0"/>
                </a:cubicBezTo>
                <a:cubicBezTo>
                  <a:pt x="7786429" y="-37146"/>
                  <a:pt x="8152392" y="48278"/>
                  <a:pt x="8368385" y="0"/>
                </a:cubicBezTo>
                <a:cubicBezTo>
                  <a:pt x="8584378" y="-48278"/>
                  <a:pt x="8802916" y="22002"/>
                  <a:pt x="9134168" y="0"/>
                </a:cubicBezTo>
                <a:cubicBezTo>
                  <a:pt x="9465420" y="-22002"/>
                  <a:pt x="9438135" y="21982"/>
                  <a:pt x="9634872" y="0"/>
                </a:cubicBezTo>
                <a:cubicBezTo>
                  <a:pt x="10033475" y="-255"/>
                  <a:pt x="10372654" y="428675"/>
                  <a:pt x="10433785" y="798913"/>
                </a:cubicBezTo>
                <a:cubicBezTo>
                  <a:pt x="10458535" y="959017"/>
                  <a:pt x="10405602" y="1104168"/>
                  <a:pt x="10433785" y="1299550"/>
                </a:cubicBezTo>
                <a:cubicBezTo>
                  <a:pt x="10461968" y="1494932"/>
                  <a:pt x="10411339" y="1551849"/>
                  <a:pt x="10433785" y="1800187"/>
                </a:cubicBezTo>
                <a:cubicBezTo>
                  <a:pt x="10456231" y="2048525"/>
                  <a:pt x="10384589" y="2081957"/>
                  <a:pt x="10433785" y="2268868"/>
                </a:cubicBezTo>
                <a:cubicBezTo>
                  <a:pt x="10482981" y="2455779"/>
                  <a:pt x="10405038" y="2573148"/>
                  <a:pt x="10433785" y="2737550"/>
                </a:cubicBezTo>
                <a:cubicBezTo>
                  <a:pt x="10462532" y="2901952"/>
                  <a:pt x="10397621" y="3085184"/>
                  <a:pt x="10433785" y="3302098"/>
                </a:cubicBezTo>
                <a:cubicBezTo>
                  <a:pt x="10469949" y="3519012"/>
                  <a:pt x="10369588" y="3837756"/>
                  <a:pt x="10433785" y="3994468"/>
                </a:cubicBezTo>
                <a:cubicBezTo>
                  <a:pt x="10410985" y="4443719"/>
                  <a:pt x="10119312" y="4715638"/>
                  <a:pt x="9634872" y="4793381"/>
                </a:cubicBezTo>
                <a:cubicBezTo>
                  <a:pt x="9493046" y="4803513"/>
                  <a:pt x="9274742" y="4733477"/>
                  <a:pt x="9134168" y="4793381"/>
                </a:cubicBezTo>
                <a:cubicBezTo>
                  <a:pt x="8993594" y="4853285"/>
                  <a:pt x="8877723" y="4778612"/>
                  <a:pt x="8721823" y="4793381"/>
                </a:cubicBezTo>
                <a:cubicBezTo>
                  <a:pt x="8565923" y="4808150"/>
                  <a:pt x="8419749" y="4788298"/>
                  <a:pt x="8309478" y="4793381"/>
                </a:cubicBezTo>
                <a:cubicBezTo>
                  <a:pt x="8199208" y="4798464"/>
                  <a:pt x="7771952" y="4715511"/>
                  <a:pt x="7632055" y="4793381"/>
                </a:cubicBezTo>
                <a:cubicBezTo>
                  <a:pt x="7492158" y="4871251"/>
                  <a:pt x="7060352" y="4710427"/>
                  <a:pt x="6866272" y="4793381"/>
                </a:cubicBezTo>
                <a:cubicBezTo>
                  <a:pt x="6672192" y="4876335"/>
                  <a:pt x="6581542" y="4781149"/>
                  <a:pt x="6365567" y="4793381"/>
                </a:cubicBezTo>
                <a:cubicBezTo>
                  <a:pt x="6149592" y="4805613"/>
                  <a:pt x="6135121" y="4771892"/>
                  <a:pt x="6041582" y="4793381"/>
                </a:cubicBezTo>
                <a:cubicBezTo>
                  <a:pt x="5948043" y="4814870"/>
                  <a:pt x="5721268" y="4729865"/>
                  <a:pt x="5452518" y="4793381"/>
                </a:cubicBezTo>
                <a:cubicBezTo>
                  <a:pt x="5183768" y="4856897"/>
                  <a:pt x="5227077" y="4750978"/>
                  <a:pt x="5040173" y="4793381"/>
                </a:cubicBezTo>
                <a:cubicBezTo>
                  <a:pt x="4853269" y="4835784"/>
                  <a:pt x="4749735" y="4761184"/>
                  <a:pt x="4627829" y="4793381"/>
                </a:cubicBezTo>
                <a:cubicBezTo>
                  <a:pt x="4505923" y="4825578"/>
                  <a:pt x="4333857" y="4763935"/>
                  <a:pt x="4127124" y="4793381"/>
                </a:cubicBezTo>
                <a:cubicBezTo>
                  <a:pt x="3920391" y="4822827"/>
                  <a:pt x="3813815" y="4793016"/>
                  <a:pt x="3626420" y="4793381"/>
                </a:cubicBezTo>
                <a:cubicBezTo>
                  <a:pt x="3439025" y="4793746"/>
                  <a:pt x="3419690" y="4754102"/>
                  <a:pt x="3214075" y="4793381"/>
                </a:cubicBezTo>
                <a:cubicBezTo>
                  <a:pt x="3008461" y="4832660"/>
                  <a:pt x="3011526" y="4764830"/>
                  <a:pt x="2890090" y="4793381"/>
                </a:cubicBezTo>
                <a:cubicBezTo>
                  <a:pt x="2768655" y="4821932"/>
                  <a:pt x="2594214" y="4761175"/>
                  <a:pt x="2477745" y="4793381"/>
                </a:cubicBezTo>
                <a:cubicBezTo>
                  <a:pt x="2361276" y="4825587"/>
                  <a:pt x="2086107" y="4779914"/>
                  <a:pt x="1977041" y="4793381"/>
                </a:cubicBezTo>
                <a:cubicBezTo>
                  <a:pt x="1867975" y="4806848"/>
                  <a:pt x="1783905" y="4764853"/>
                  <a:pt x="1653056" y="4793381"/>
                </a:cubicBezTo>
                <a:cubicBezTo>
                  <a:pt x="1522207" y="4821909"/>
                  <a:pt x="1168572" y="4756189"/>
                  <a:pt x="798913" y="4793381"/>
                </a:cubicBezTo>
                <a:cubicBezTo>
                  <a:pt x="299845" y="4804736"/>
                  <a:pt x="21198" y="4482520"/>
                  <a:pt x="0" y="3994468"/>
                </a:cubicBezTo>
                <a:cubicBezTo>
                  <a:pt x="-66488" y="3753091"/>
                  <a:pt x="27613" y="3663649"/>
                  <a:pt x="0" y="3397964"/>
                </a:cubicBezTo>
                <a:cubicBezTo>
                  <a:pt x="-27613" y="3132279"/>
                  <a:pt x="54710" y="3072788"/>
                  <a:pt x="0" y="2833416"/>
                </a:cubicBezTo>
                <a:cubicBezTo>
                  <a:pt x="-54710" y="2594044"/>
                  <a:pt x="64777" y="2492677"/>
                  <a:pt x="0" y="2236913"/>
                </a:cubicBezTo>
                <a:cubicBezTo>
                  <a:pt x="-64777" y="1981149"/>
                  <a:pt x="60798" y="1952889"/>
                  <a:pt x="0" y="1672365"/>
                </a:cubicBezTo>
                <a:cubicBezTo>
                  <a:pt x="-60798" y="1391841"/>
                  <a:pt x="77079" y="1040956"/>
                  <a:pt x="0" y="798913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0517961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052" name="Picture 4" descr="png">
            <a:extLst>
              <a:ext uri="{FF2B5EF4-FFF2-40B4-BE49-F238E27FC236}">
                <a16:creationId xmlns:a16="http://schemas.microsoft.com/office/drawing/2014/main" id="{B381DEB8-FF3B-2B46-8CFF-2A82C805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091" y="1291605"/>
            <a:ext cx="5468018" cy="456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6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D873-B43A-F541-BD21-05E5C6929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Use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257AD-C61F-4247-8BC9-26A4816BC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8774">
            <a:off x="4219303" y="4164091"/>
            <a:ext cx="6679474" cy="190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95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4AF439E-0E84-7941-8E99-51C915EE3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291" y="1108038"/>
            <a:ext cx="3758191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6DE14F82-928F-524A-959D-A3BB73E31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075" y="1142141"/>
            <a:ext cx="4313924" cy="281483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63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59ED-DC77-A748-AC98-F18830AF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DE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EDA5C-DCA3-4241-88FC-44DEC2B01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DE" dirty="0"/>
              <a:t>Christian Baltzer</a:t>
            </a:r>
          </a:p>
          <a:p>
            <a:r>
              <a:rPr lang="en-GB" dirty="0"/>
              <a:t>Student of Economy Computer Science </a:t>
            </a:r>
          </a:p>
          <a:p>
            <a:pPr lvl="1"/>
            <a:r>
              <a:rPr lang="en-DE" dirty="0"/>
              <a:t>University of Applied </a:t>
            </a:r>
            <a:r>
              <a:rPr lang="en-GB" dirty="0"/>
              <a:t>Science</a:t>
            </a:r>
            <a:r>
              <a:rPr lang="en-DE" dirty="0"/>
              <a:t> - Fulda</a:t>
            </a:r>
          </a:p>
        </p:txBody>
      </p:sp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911604C-58C9-1E4A-871C-64A4149E0C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3" r="1" b="1780"/>
          <a:stretch/>
        </p:blipFill>
        <p:spPr>
          <a:xfrm rot="5400000">
            <a:off x="7707989" y="1855929"/>
            <a:ext cx="3407588" cy="2411336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9131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9C23C82-62B5-6B44-A6EB-E7DE7D3B8564}"/>
              </a:ext>
            </a:extLst>
          </p:cNvPr>
          <p:cNvSpPr/>
          <p:nvPr/>
        </p:nvSpPr>
        <p:spPr>
          <a:xfrm>
            <a:off x="1312082" y="2079057"/>
            <a:ext cx="9776221" cy="4196615"/>
          </a:xfrm>
          <a:custGeom>
            <a:avLst/>
            <a:gdLst>
              <a:gd name="connsiteX0" fmla="*/ 0 w 9776221"/>
              <a:gd name="connsiteY0" fmla="*/ 699450 h 4196615"/>
              <a:gd name="connsiteX1" fmla="*/ 699450 w 9776221"/>
              <a:gd name="connsiteY1" fmla="*/ 0 h 4196615"/>
              <a:gd name="connsiteX2" fmla="*/ 1046510 w 9776221"/>
              <a:gd name="connsiteY2" fmla="*/ 0 h 4196615"/>
              <a:gd name="connsiteX3" fmla="*/ 1812437 w 9776221"/>
              <a:gd name="connsiteY3" fmla="*/ 0 h 4196615"/>
              <a:gd name="connsiteX4" fmla="*/ 2159497 w 9776221"/>
              <a:gd name="connsiteY4" fmla="*/ 0 h 4196615"/>
              <a:gd name="connsiteX5" fmla="*/ 2757877 w 9776221"/>
              <a:gd name="connsiteY5" fmla="*/ 0 h 4196615"/>
              <a:gd name="connsiteX6" fmla="*/ 3440031 w 9776221"/>
              <a:gd name="connsiteY6" fmla="*/ 0 h 4196615"/>
              <a:gd name="connsiteX7" fmla="*/ 4038411 w 9776221"/>
              <a:gd name="connsiteY7" fmla="*/ 0 h 4196615"/>
              <a:gd name="connsiteX8" fmla="*/ 4553018 w 9776221"/>
              <a:gd name="connsiteY8" fmla="*/ 0 h 4196615"/>
              <a:gd name="connsiteX9" fmla="*/ 4983851 w 9776221"/>
              <a:gd name="connsiteY9" fmla="*/ 0 h 4196615"/>
              <a:gd name="connsiteX10" fmla="*/ 5414685 w 9776221"/>
              <a:gd name="connsiteY10" fmla="*/ 0 h 4196615"/>
              <a:gd name="connsiteX11" fmla="*/ 5761745 w 9776221"/>
              <a:gd name="connsiteY11" fmla="*/ 0 h 4196615"/>
              <a:gd name="connsiteX12" fmla="*/ 6108806 w 9776221"/>
              <a:gd name="connsiteY12" fmla="*/ 0 h 4196615"/>
              <a:gd name="connsiteX13" fmla="*/ 6707186 w 9776221"/>
              <a:gd name="connsiteY13" fmla="*/ 0 h 4196615"/>
              <a:gd name="connsiteX14" fmla="*/ 7221793 w 9776221"/>
              <a:gd name="connsiteY14" fmla="*/ 0 h 4196615"/>
              <a:gd name="connsiteX15" fmla="*/ 7903946 w 9776221"/>
              <a:gd name="connsiteY15" fmla="*/ 0 h 4196615"/>
              <a:gd name="connsiteX16" fmla="*/ 9076771 w 9776221"/>
              <a:gd name="connsiteY16" fmla="*/ 0 h 4196615"/>
              <a:gd name="connsiteX17" fmla="*/ 9776221 w 9776221"/>
              <a:gd name="connsiteY17" fmla="*/ 699450 h 4196615"/>
              <a:gd name="connsiteX18" fmla="*/ 9776221 w 9776221"/>
              <a:gd name="connsiteY18" fmla="*/ 1203039 h 4196615"/>
              <a:gd name="connsiteX19" fmla="*/ 9776221 w 9776221"/>
              <a:gd name="connsiteY19" fmla="*/ 1706627 h 4196615"/>
              <a:gd name="connsiteX20" fmla="*/ 9776221 w 9776221"/>
              <a:gd name="connsiteY20" fmla="*/ 2322125 h 4196615"/>
              <a:gd name="connsiteX21" fmla="*/ 9776221 w 9776221"/>
              <a:gd name="connsiteY21" fmla="*/ 2825713 h 4196615"/>
              <a:gd name="connsiteX22" fmla="*/ 9776221 w 9776221"/>
              <a:gd name="connsiteY22" fmla="*/ 3497165 h 4196615"/>
              <a:gd name="connsiteX23" fmla="*/ 9076771 w 9776221"/>
              <a:gd name="connsiteY23" fmla="*/ 4196615 h 4196615"/>
              <a:gd name="connsiteX24" fmla="*/ 8310845 w 9776221"/>
              <a:gd name="connsiteY24" fmla="*/ 4196615 h 4196615"/>
              <a:gd name="connsiteX25" fmla="*/ 7712464 w 9776221"/>
              <a:gd name="connsiteY25" fmla="*/ 4196615 h 4196615"/>
              <a:gd name="connsiteX26" fmla="*/ 7281631 w 9776221"/>
              <a:gd name="connsiteY26" fmla="*/ 4196615 h 4196615"/>
              <a:gd name="connsiteX27" fmla="*/ 6934570 w 9776221"/>
              <a:gd name="connsiteY27" fmla="*/ 4196615 h 4196615"/>
              <a:gd name="connsiteX28" fmla="*/ 6168644 w 9776221"/>
              <a:gd name="connsiteY28" fmla="*/ 4196615 h 4196615"/>
              <a:gd name="connsiteX29" fmla="*/ 5737810 w 9776221"/>
              <a:gd name="connsiteY29" fmla="*/ 4196615 h 4196615"/>
              <a:gd name="connsiteX30" fmla="*/ 5390750 w 9776221"/>
              <a:gd name="connsiteY30" fmla="*/ 4196615 h 4196615"/>
              <a:gd name="connsiteX31" fmla="*/ 4959916 w 9776221"/>
              <a:gd name="connsiteY31" fmla="*/ 4196615 h 4196615"/>
              <a:gd name="connsiteX32" fmla="*/ 4361536 w 9776221"/>
              <a:gd name="connsiteY32" fmla="*/ 4196615 h 4196615"/>
              <a:gd name="connsiteX33" fmla="*/ 3679383 w 9776221"/>
              <a:gd name="connsiteY33" fmla="*/ 4196615 h 4196615"/>
              <a:gd name="connsiteX34" fmla="*/ 3164776 w 9776221"/>
              <a:gd name="connsiteY34" fmla="*/ 4196615 h 4196615"/>
              <a:gd name="connsiteX35" fmla="*/ 2733942 w 9776221"/>
              <a:gd name="connsiteY35" fmla="*/ 4196615 h 4196615"/>
              <a:gd name="connsiteX36" fmla="*/ 2135562 w 9776221"/>
              <a:gd name="connsiteY36" fmla="*/ 4196615 h 4196615"/>
              <a:gd name="connsiteX37" fmla="*/ 1788502 w 9776221"/>
              <a:gd name="connsiteY37" fmla="*/ 4196615 h 4196615"/>
              <a:gd name="connsiteX38" fmla="*/ 1441441 w 9776221"/>
              <a:gd name="connsiteY38" fmla="*/ 4196615 h 4196615"/>
              <a:gd name="connsiteX39" fmla="*/ 699450 w 9776221"/>
              <a:gd name="connsiteY39" fmla="*/ 4196615 h 4196615"/>
              <a:gd name="connsiteX40" fmla="*/ 0 w 9776221"/>
              <a:gd name="connsiteY40" fmla="*/ 3497165 h 4196615"/>
              <a:gd name="connsiteX41" fmla="*/ 0 w 9776221"/>
              <a:gd name="connsiteY41" fmla="*/ 2881668 h 4196615"/>
              <a:gd name="connsiteX42" fmla="*/ 0 w 9776221"/>
              <a:gd name="connsiteY42" fmla="*/ 2266170 h 4196615"/>
              <a:gd name="connsiteX43" fmla="*/ 0 w 9776221"/>
              <a:gd name="connsiteY43" fmla="*/ 1790559 h 4196615"/>
              <a:gd name="connsiteX44" fmla="*/ 0 w 9776221"/>
              <a:gd name="connsiteY44" fmla="*/ 1286970 h 4196615"/>
              <a:gd name="connsiteX45" fmla="*/ 0 w 9776221"/>
              <a:gd name="connsiteY45" fmla="*/ 699450 h 419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776221" h="4196615" fill="none" extrusionOk="0">
                <a:moveTo>
                  <a:pt x="0" y="699450"/>
                </a:moveTo>
                <a:cubicBezTo>
                  <a:pt x="-94085" y="342924"/>
                  <a:pt x="382054" y="57357"/>
                  <a:pt x="699450" y="0"/>
                </a:cubicBezTo>
                <a:cubicBezTo>
                  <a:pt x="812196" y="-25936"/>
                  <a:pt x="923364" y="18315"/>
                  <a:pt x="1046510" y="0"/>
                </a:cubicBezTo>
                <a:cubicBezTo>
                  <a:pt x="1169656" y="-18315"/>
                  <a:pt x="1543950" y="53223"/>
                  <a:pt x="1812437" y="0"/>
                </a:cubicBezTo>
                <a:cubicBezTo>
                  <a:pt x="2080924" y="-53223"/>
                  <a:pt x="2043392" y="6644"/>
                  <a:pt x="2159497" y="0"/>
                </a:cubicBezTo>
                <a:cubicBezTo>
                  <a:pt x="2275602" y="-6644"/>
                  <a:pt x="2552891" y="10876"/>
                  <a:pt x="2757877" y="0"/>
                </a:cubicBezTo>
                <a:cubicBezTo>
                  <a:pt x="2962863" y="-10876"/>
                  <a:pt x="3152563" y="35252"/>
                  <a:pt x="3440031" y="0"/>
                </a:cubicBezTo>
                <a:cubicBezTo>
                  <a:pt x="3727499" y="-35252"/>
                  <a:pt x="3757394" y="57019"/>
                  <a:pt x="4038411" y="0"/>
                </a:cubicBezTo>
                <a:cubicBezTo>
                  <a:pt x="4319428" y="-57019"/>
                  <a:pt x="4391301" y="59712"/>
                  <a:pt x="4553018" y="0"/>
                </a:cubicBezTo>
                <a:cubicBezTo>
                  <a:pt x="4714735" y="-59712"/>
                  <a:pt x="4782640" y="9389"/>
                  <a:pt x="4983851" y="0"/>
                </a:cubicBezTo>
                <a:cubicBezTo>
                  <a:pt x="5185062" y="-9389"/>
                  <a:pt x="5277518" y="18135"/>
                  <a:pt x="5414685" y="0"/>
                </a:cubicBezTo>
                <a:cubicBezTo>
                  <a:pt x="5551852" y="-18135"/>
                  <a:pt x="5680668" y="4952"/>
                  <a:pt x="5761745" y="0"/>
                </a:cubicBezTo>
                <a:cubicBezTo>
                  <a:pt x="5842822" y="-4952"/>
                  <a:pt x="5975730" y="22295"/>
                  <a:pt x="6108806" y="0"/>
                </a:cubicBezTo>
                <a:cubicBezTo>
                  <a:pt x="6241882" y="-22295"/>
                  <a:pt x="6520138" y="65783"/>
                  <a:pt x="6707186" y="0"/>
                </a:cubicBezTo>
                <a:cubicBezTo>
                  <a:pt x="6894234" y="-65783"/>
                  <a:pt x="7095389" y="48715"/>
                  <a:pt x="7221793" y="0"/>
                </a:cubicBezTo>
                <a:cubicBezTo>
                  <a:pt x="7348197" y="-48715"/>
                  <a:pt x="7679071" y="3614"/>
                  <a:pt x="7903946" y="0"/>
                </a:cubicBezTo>
                <a:cubicBezTo>
                  <a:pt x="8128821" y="-3614"/>
                  <a:pt x="8541188" y="29562"/>
                  <a:pt x="9076771" y="0"/>
                </a:cubicBezTo>
                <a:cubicBezTo>
                  <a:pt x="9489746" y="-24107"/>
                  <a:pt x="9799105" y="210887"/>
                  <a:pt x="9776221" y="699450"/>
                </a:cubicBezTo>
                <a:cubicBezTo>
                  <a:pt x="9778829" y="929005"/>
                  <a:pt x="9734887" y="1069235"/>
                  <a:pt x="9776221" y="1203039"/>
                </a:cubicBezTo>
                <a:cubicBezTo>
                  <a:pt x="9817555" y="1336843"/>
                  <a:pt x="9770293" y="1512487"/>
                  <a:pt x="9776221" y="1706627"/>
                </a:cubicBezTo>
                <a:cubicBezTo>
                  <a:pt x="9782149" y="1900767"/>
                  <a:pt x="9772467" y="2171220"/>
                  <a:pt x="9776221" y="2322125"/>
                </a:cubicBezTo>
                <a:cubicBezTo>
                  <a:pt x="9779975" y="2473030"/>
                  <a:pt x="9758550" y="2603406"/>
                  <a:pt x="9776221" y="2825713"/>
                </a:cubicBezTo>
                <a:cubicBezTo>
                  <a:pt x="9793892" y="3048020"/>
                  <a:pt x="9764556" y="3218448"/>
                  <a:pt x="9776221" y="3497165"/>
                </a:cubicBezTo>
                <a:cubicBezTo>
                  <a:pt x="9754060" y="3853911"/>
                  <a:pt x="9477095" y="4092784"/>
                  <a:pt x="9076771" y="4196615"/>
                </a:cubicBezTo>
                <a:cubicBezTo>
                  <a:pt x="8874219" y="4198489"/>
                  <a:pt x="8620885" y="4128778"/>
                  <a:pt x="8310845" y="4196615"/>
                </a:cubicBezTo>
                <a:cubicBezTo>
                  <a:pt x="8000805" y="4264452"/>
                  <a:pt x="7959884" y="4138915"/>
                  <a:pt x="7712464" y="4196615"/>
                </a:cubicBezTo>
                <a:cubicBezTo>
                  <a:pt x="7465044" y="4254315"/>
                  <a:pt x="7472262" y="4164473"/>
                  <a:pt x="7281631" y="4196615"/>
                </a:cubicBezTo>
                <a:cubicBezTo>
                  <a:pt x="7091000" y="4228757"/>
                  <a:pt x="7091707" y="4170264"/>
                  <a:pt x="6934570" y="4196615"/>
                </a:cubicBezTo>
                <a:cubicBezTo>
                  <a:pt x="6777433" y="4222966"/>
                  <a:pt x="6383399" y="4165510"/>
                  <a:pt x="6168644" y="4196615"/>
                </a:cubicBezTo>
                <a:cubicBezTo>
                  <a:pt x="5953889" y="4227720"/>
                  <a:pt x="5920299" y="4166233"/>
                  <a:pt x="5737810" y="4196615"/>
                </a:cubicBezTo>
                <a:cubicBezTo>
                  <a:pt x="5555321" y="4226997"/>
                  <a:pt x="5559183" y="4189469"/>
                  <a:pt x="5390750" y="4196615"/>
                </a:cubicBezTo>
                <a:cubicBezTo>
                  <a:pt x="5222317" y="4203761"/>
                  <a:pt x="5111421" y="4186451"/>
                  <a:pt x="4959916" y="4196615"/>
                </a:cubicBezTo>
                <a:cubicBezTo>
                  <a:pt x="4808411" y="4206779"/>
                  <a:pt x="4595396" y="4179835"/>
                  <a:pt x="4361536" y="4196615"/>
                </a:cubicBezTo>
                <a:cubicBezTo>
                  <a:pt x="4127676" y="4213395"/>
                  <a:pt x="3817175" y="4179384"/>
                  <a:pt x="3679383" y="4196615"/>
                </a:cubicBezTo>
                <a:cubicBezTo>
                  <a:pt x="3541591" y="4213846"/>
                  <a:pt x="3367916" y="4190473"/>
                  <a:pt x="3164776" y="4196615"/>
                </a:cubicBezTo>
                <a:cubicBezTo>
                  <a:pt x="2961636" y="4202757"/>
                  <a:pt x="2829688" y="4182489"/>
                  <a:pt x="2733942" y="4196615"/>
                </a:cubicBezTo>
                <a:cubicBezTo>
                  <a:pt x="2638196" y="4210741"/>
                  <a:pt x="2329748" y="4154508"/>
                  <a:pt x="2135562" y="4196615"/>
                </a:cubicBezTo>
                <a:cubicBezTo>
                  <a:pt x="1941376" y="4238722"/>
                  <a:pt x="1938096" y="4194015"/>
                  <a:pt x="1788502" y="4196615"/>
                </a:cubicBezTo>
                <a:cubicBezTo>
                  <a:pt x="1638908" y="4199215"/>
                  <a:pt x="1515412" y="4160224"/>
                  <a:pt x="1441441" y="4196615"/>
                </a:cubicBezTo>
                <a:cubicBezTo>
                  <a:pt x="1367470" y="4233006"/>
                  <a:pt x="905986" y="4172606"/>
                  <a:pt x="699450" y="4196615"/>
                </a:cubicBezTo>
                <a:cubicBezTo>
                  <a:pt x="258710" y="4161802"/>
                  <a:pt x="2450" y="3844244"/>
                  <a:pt x="0" y="3497165"/>
                </a:cubicBezTo>
                <a:cubicBezTo>
                  <a:pt x="-57691" y="3366253"/>
                  <a:pt x="54866" y="3082867"/>
                  <a:pt x="0" y="2881668"/>
                </a:cubicBezTo>
                <a:cubicBezTo>
                  <a:pt x="-54866" y="2680469"/>
                  <a:pt x="46212" y="2524150"/>
                  <a:pt x="0" y="2266170"/>
                </a:cubicBezTo>
                <a:cubicBezTo>
                  <a:pt x="-46212" y="2008190"/>
                  <a:pt x="30439" y="1993925"/>
                  <a:pt x="0" y="1790559"/>
                </a:cubicBezTo>
                <a:cubicBezTo>
                  <a:pt x="-30439" y="1587193"/>
                  <a:pt x="13544" y="1400442"/>
                  <a:pt x="0" y="1286970"/>
                </a:cubicBezTo>
                <a:cubicBezTo>
                  <a:pt x="-13544" y="1173498"/>
                  <a:pt x="57017" y="980633"/>
                  <a:pt x="0" y="699450"/>
                </a:cubicBezTo>
                <a:close/>
              </a:path>
              <a:path w="9776221" h="4196615" stroke="0" extrusionOk="0">
                <a:moveTo>
                  <a:pt x="0" y="699450"/>
                </a:moveTo>
                <a:cubicBezTo>
                  <a:pt x="-5359" y="407155"/>
                  <a:pt x="244137" y="-16358"/>
                  <a:pt x="699450" y="0"/>
                </a:cubicBezTo>
                <a:cubicBezTo>
                  <a:pt x="818535" y="-2817"/>
                  <a:pt x="968437" y="11722"/>
                  <a:pt x="1046510" y="0"/>
                </a:cubicBezTo>
                <a:cubicBezTo>
                  <a:pt x="1124583" y="-11722"/>
                  <a:pt x="1516103" y="80361"/>
                  <a:pt x="1728664" y="0"/>
                </a:cubicBezTo>
                <a:cubicBezTo>
                  <a:pt x="1941225" y="-80361"/>
                  <a:pt x="2269047" y="44590"/>
                  <a:pt x="2410817" y="0"/>
                </a:cubicBezTo>
                <a:cubicBezTo>
                  <a:pt x="2552587" y="-44590"/>
                  <a:pt x="2787807" y="55845"/>
                  <a:pt x="2925424" y="0"/>
                </a:cubicBezTo>
                <a:cubicBezTo>
                  <a:pt x="3063041" y="-55845"/>
                  <a:pt x="3202730" y="6187"/>
                  <a:pt x="3356258" y="0"/>
                </a:cubicBezTo>
                <a:cubicBezTo>
                  <a:pt x="3509786" y="-6187"/>
                  <a:pt x="3753803" y="11024"/>
                  <a:pt x="4038411" y="0"/>
                </a:cubicBezTo>
                <a:cubicBezTo>
                  <a:pt x="4323019" y="-11024"/>
                  <a:pt x="4449812" y="33164"/>
                  <a:pt x="4720564" y="0"/>
                </a:cubicBezTo>
                <a:cubicBezTo>
                  <a:pt x="4991316" y="-33164"/>
                  <a:pt x="5146453" y="6594"/>
                  <a:pt x="5318944" y="0"/>
                </a:cubicBezTo>
                <a:cubicBezTo>
                  <a:pt x="5491435" y="-6594"/>
                  <a:pt x="5843394" y="30007"/>
                  <a:pt x="6001097" y="0"/>
                </a:cubicBezTo>
                <a:cubicBezTo>
                  <a:pt x="6158800" y="-30007"/>
                  <a:pt x="6262555" y="17177"/>
                  <a:pt x="6431931" y="0"/>
                </a:cubicBezTo>
                <a:cubicBezTo>
                  <a:pt x="6601307" y="-17177"/>
                  <a:pt x="6766887" y="42812"/>
                  <a:pt x="6946538" y="0"/>
                </a:cubicBezTo>
                <a:cubicBezTo>
                  <a:pt x="7126189" y="-42812"/>
                  <a:pt x="7380302" y="63346"/>
                  <a:pt x="7712464" y="0"/>
                </a:cubicBezTo>
                <a:cubicBezTo>
                  <a:pt x="8044626" y="-63346"/>
                  <a:pt x="8223190" y="38254"/>
                  <a:pt x="8394618" y="0"/>
                </a:cubicBezTo>
                <a:cubicBezTo>
                  <a:pt x="8566046" y="-38254"/>
                  <a:pt x="8922904" y="30471"/>
                  <a:pt x="9076771" y="0"/>
                </a:cubicBezTo>
                <a:cubicBezTo>
                  <a:pt x="9434528" y="-51109"/>
                  <a:pt x="9764073" y="247451"/>
                  <a:pt x="9776221" y="699450"/>
                </a:cubicBezTo>
                <a:cubicBezTo>
                  <a:pt x="9825485" y="944202"/>
                  <a:pt x="9718608" y="1098797"/>
                  <a:pt x="9776221" y="1286970"/>
                </a:cubicBezTo>
                <a:cubicBezTo>
                  <a:pt x="9833834" y="1475143"/>
                  <a:pt x="9749715" y="1674543"/>
                  <a:pt x="9776221" y="1902467"/>
                </a:cubicBezTo>
                <a:cubicBezTo>
                  <a:pt x="9802727" y="2130391"/>
                  <a:pt x="9712695" y="2313551"/>
                  <a:pt x="9776221" y="2434033"/>
                </a:cubicBezTo>
                <a:cubicBezTo>
                  <a:pt x="9839747" y="2554515"/>
                  <a:pt x="9729531" y="2751981"/>
                  <a:pt x="9776221" y="2909645"/>
                </a:cubicBezTo>
                <a:cubicBezTo>
                  <a:pt x="9822911" y="3067309"/>
                  <a:pt x="9748666" y="3327538"/>
                  <a:pt x="9776221" y="3497165"/>
                </a:cubicBezTo>
                <a:cubicBezTo>
                  <a:pt x="9833008" y="3844107"/>
                  <a:pt x="9411751" y="4175502"/>
                  <a:pt x="9076771" y="4196615"/>
                </a:cubicBezTo>
                <a:cubicBezTo>
                  <a:pt x="8992324" y="4220874"/>
                  <a:pt x="8834270" y="4160982"/>
                  <a:pt x="8729711" y="4196615"/>
                </a:cubicBezTo>
                <a:cubicBezTo>
                  <a:pt x="8625152" y="4232248"/>
                  <a:pt x="8265856" y="4196145"/>
                  <a:pt x="8131330" y="4196615"/>
                </a:cubicBezTo>
                <a:cubicBezTo>
                  <a:pt x="7996804" y="4197085"/>
                  <a:pt x="7750105" y="4157985"/>
                  <a:pt x="7449177" y="4196615"/>
                </a:cubicBezTo>
                <a:cubicBezTo>
                  <a:pt x="7148249" y="4235245"/>
                  <a:pt x="7014881" y="4154012"/>
                  <a:pt x="6683251" y="4196615"/>
                </a:cubicBezTo>
                <a:cubicBezTo>
                  <a:pt x="6351621" y="4239218"/>
                  <a:pt x="6362577" y="4175357"/>
                  <a:pt x="6168644" y="4196615"/>
                </a:cubicBezTo>
                <a:cubicBezTo>
                  <a:pt x="5974711" y="4217873"/>
                  <a:pt x="5820250" y="4186654"/>
                  <a:pt x="5654037" y="4196615"/>
                </a:cubicBezTo>
                <a:cubicBezTo>
                  <a:pt x="5487824" y="4206576"/>
                  <a:pt x="5186709" y="4163327"/>
                  <a:pt x="5055657" y="4196615"/>
                </a:cubicBezTo>
                <a:cubicBezTo>
                  <a:pt x="4924605" y="4229903"/>
                  <a:pt x="4640134" y="4191631"/>
                  <a:pt x="4457277" y="4196615"/>
                </a:cubicBezTo>
                <a:cubicBezTo>
                  <a:pt x="4274420" y="4201599"/>
                  <a:pt x="3870564" y="4176644"/>
                  <a:pt x="3691350" y="4196615"/>
                </a:cubicBezTo>
                <a:cubicBezTo>
                  <a:pt x="3512136" y="4216586"/>
                  <a:pt x="3376163" y="4138040"/>
                  <a:pt x="3176743" y="4196615"/>
                </a:cubicBezTo>
                <a:cubicBezTo>
                  <a:pt x="2977323" y="4255190"/>
                  <a:pt x="2847284" y="4174157"/>
                  <a:pt x="2662137" y="4196615"/>
                </a:cubicBezTo>
                <a:cubicBezTo>
                  <a:pt x="2476990" y="4219073"/>
                  <a:pt x="2087613" y="4179173"/>
                  <a:pt x="1896210" y="4196615"/>
                </a:cubicBezTo>
                <a:cubicBezTo>
                  <a:pt x="1704807" y="4214057"/>
                  <a:pt x="1660897" y="4155890"/>
                  <a:pt x="1549150" y="4196615"/>
                </a:cubicBezTo>
                <a:cubicBezTo>
                  <a:pt x="1437403" y="4237340"/>
                  <a:pt x="882808" y="4095147"/>
                  <a:pt x="699450" y="4196615"/>
                </a:cubicBezTo>
                <a:cubicBezTo>
                  <a:pt x="337363" y="4266008"/>
                  <a:pt x="-8841" y="3827434"/>
                  <a:pt x="0" y="3497165"/>
                </a:cubicBezTo>
                <a:cubicBezTo>
                  <a:pt x="-61330" y="3372436"/>
                  <a:pt x="11121" y="3037122"/>
                  <a:pt x="0" y="2881668"/>
                </a:cubicBezTo>
                <a:cubicBezTo>
                  <a:pt x="-11121" y="2726214"/>
                  <a:pt x="42521" y="2595679"/>
                  <a:pt x="0" y="2350102"/>
                </a:cubicBezTo>
                <a:cubicBezTo>
                  <a:pt x="-42521" y="2104525"/>
                  <a:pt x="35719" y="2008038"/>
                  <a:pt x="0" y="1874490"/>
                </a:cubicBezTo>
                <a:cubicBezTo>
                  <a:pt x="-35719" y="1740942"/>
                  <a:pt x="58216" y="1469994"/>
                  <a:pt x="0" y="1314947"/>
                </a:cubicBezTo>
                <a:cubicBezTo>
                  <a:pt x="-58216" y="1159900"/>
                  <a:pt x="58792" y="859747"/>
                  <a:pt x="0" y="69945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53719457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CC632634-1191-1A45-8ABB-95E0251D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497" y="2597962"/>
            <a:ext cx="2501900" cy="314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E5402-9009-304D-AC2F-D6A3563D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828" y="3125137"/>
            <a:ext cx="4285735" cy="2095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FED2F56-B834-D64B-960F-2AB49E234284}"/>
              </a:ext>
            </a:extLst>
          </p:cNvPr>
          <p:cNvSpPr/>
          <p:nvPr/>
        </p:nvSpPr>
        <p:spPr>
          <a:xfrm>
            <a:off x="4838812" y="3929253"/>
            <a:ext cx="1245704" cy="48701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DC67E-14C9-924A-AC44-CCC618F4BFDA}"/>
              </a:ext>
            </a:extLst>
          </p:cNvPr>
          <p:cNvSpPr txBox="1"/>
          <p:nvPr/>
        </p:nvSpPr>
        <p:spPr>
          <a:xfrm>
            <a:off x="1824497" y="969293"/>
            <a:ext cx="333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Can we combine the two methods?</a:t>
            </a:r>
          </a:p>
        </p:txBody>
      </p:sp>
    </p:spTree>
    <p:extLst>
      <p:ext uri="{BB962C8B-B14F-4D97-AF65-F5344CB8AC3E}">
        <p14:creationId xmlns:p14="http://schemas.microsoft.com/office/powerpoint/2010/main" val="136535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57BFA0-E17A-1E41-A4DD-01731F456D24}"/>
              </a:ext>
            </a:extLst>
          </p:cNvPr>
          <p:cNvSpPr/>
          <p:nvPr/>
        </p:nvSpPr>
        <p:spPr>
          <a:xfrm>
            <a:off x="943276" y="702644"/>
            <a:ext cx="10356783" cy="5428649"/>
          </a:xfrm>
          <a:custGeom>
            <a:avLst/>
            <a:gdLst>
              <a:gd name="connsiteX0" fmla="*/ 0 w 10356783"/>
              <a:gd name="connsiteY0" fmla="*/ 904793 h 5428649"/>
              <a:gd name="connsiteX1" fmla="*/ 904793 w 10356783"/>
              <a:gd name="connsiteY1" fmla="*/ 0 h 5428649"/>
              <a:gd name="connsiteX2" fmla="*/ 1645550 w 10356783"/>
              <a:gd name="connsiteY2" fmla="*/ 0 h 5428649"/>
              <a:gd name="connsiteX3" fmla="*/ 2300835 w 10356783"/>
              <a:gd name="connsiteY3" fmla="*/ 0 h 5428649"/>
              <a:gd name="connsiteX4" fmla="*/ 2956120 w 10356783"/>
              <a:gd name="connsiteY4" fmla="*/ 0 h 5428649"/>
              <a:gd name="connsiteX5" fmla="*/ 3696877 w 10356783"/>
              <a:gd name="connsiteY5" fmla="*/ 0 h 5428649"/>
              <a:gd name="connsiteX6" fmla="*/ 4352162 w 10356783"/>
              <a:gd name="connsiteY6" fmla="*/ 0 h 5428649"/>
              <a:gd name="connsiteX7" fmla="*/ 5092920 w 10356783"/>
              <a:gd name="connsiteY7" fmla="*/ 0 h 5428649"/>
              <a:gd name="connsiteX8" fmla="*/ 5577261 w 10356783"/>
              <a:gd name="connsiteY8" fmla="*/ 0 h 5428649"/>
              <a:gd name="connsiteX9" fmla="*/ 6232546 w 10356783"/>
              <a:gd name="connsiteY9" fmla="*/ 0 h 5428649"/>
              <a:gd name="connsiteX10" fmla="*/ 6802359 w 10356783"/>
              <a:gd name="connsiteY10" fmla="*/ 0 h 5428649"/>
              <a:gd name="connsiteX11" fmla="*/ 7201228 w 10356783"/>
              <a:gd name="connsiteY11" fmla="*/ 0 h 5428649"/>
              <a:gd name="connsiteX12" fmla="*/ 7514625 w 10356783"/>
              <a:gd name="connsiteY12" fmla="*/ 0 h 5428649"/>
              <a:gd name="connsiteX13" fmla="*/ 7828023 w 10356783"/>
              <a:gd name="connsiteY13" fmla="*/ 0 h 5428649"/>
              <a:gd name="connsiteX14" fmla="*/ 8397836 w 10356783"/>
              <a:gd name="connsiteY14" fmla="*/ 0 h 5428649"/>
              <a:gd name="connsiteX15" fmla="*/ 9451990 w 10356783"/>
              <a:gd name="connsiteY15" fmla="*/ 0 h 5428649"/>
              <a:gd name="connsiteX16" fmla="*/ 10356783 w 10356783"/>
              <a:gd name="connsiteY16" fmla="*/ 904793 h 5428649"/>
              <a:gd name="connsiteX17" fmla="*/ 10356783 w 10356783"/>
              <a:gd name="connsiteY17" fmla="*/ 1494183 h 5428649"/>
              <a:gd name="connsiteX18" fmla="*/ 10356783 w 10356783"/>
              <a:gd name="connsiteY18" fmla="*/ 1938811 h 5428649"/>
              <a:gd name="connsiteX19" fmla="*/ 10356783 w 10356783"/>
              <a:gd name="connsiteY19" fmla="*/ 2492011 h 5428649"/>
              <a:gd name="connsiteX20" fmla="*/ 10356783 w 10356783"/>
              <a:gd name="connsiteY20" fmla="*/ 3009020 h 5428649"/>
              <a:gd name="connsiteX21" fmla="*/ 10356783 w 10356783"/>
              <a:gd name="connsiteY21" fmla="*/ 3453647 h 5428649"/>
              <a:gd name="connsiteX22" fmla="*/ 10356783 w 10356783"/>
              <a:gd name="connsiteY22" fmla="*/ 4006847 h 5428649"/>
              <a:gd name="connsiteX23" fmla="*/ 10356783 w 10356783"/>
              <a:gd name="connsiteY23" fmla="*/ 4523856 h 5428649"/>
              <a:gd name="connsiteX24" fmla="*/ 9451990 w 10356783"/>
              <a:gd name="connsiteY24" fmla="*/ 5428649 h 5428649"/>
              <a:gd name="connsiteX25" fmla="*/ 9138593 w 10356783"/>
              <a:gd name="connsiteY25" fmla="*/ 5428649 h 5428649"/>
              <a:gd name="connsiteX26" fmla="*/ 8739724 w 10356783"/>
              <a:gd name="connsiteY26" fmla="*/ 5428649 h 5428649"/>
              <a:gd name="connsiteX27" fmla="*/ 8340854 w 10356783"/>
              <a:gd name="connsiteY27" fmla="*/ 5428649 h 5428649"/>
              <a:gd name="connsiteX28" fmla="*/ 7600097 w 10356783"/>
              <a:gd name="connsiteY28" fmla="*/ 5428649 h 5428649"/>
              <a:gd name="connsiteX29" fmla="*/ 7030284 w 10356783"/>
              <a:gd name="connsiteY29" fmla="*/ 5428649 h 5428649"/>
              <a:gd name="connsiteX30" fmla="*/ 6716887 w 10356783"/>
              <a:gd name="connsiteY30" fmla="*/ 5428649 h 5428649"/>
              <a:gd name="connsiteX31" fmla="*/ 6403490 w 10356783"/>
              <a:gd name="connsiteY31" fmla="*/ 5428649 h 5428649"/>
              <a:gd name="connsiteX32" fmla="*/ 5748205 w 10356783"/>
              <a:gd name="connsiteY32" fmla="*/ 5428649 h 5428649"/>
              <a:gd name="connsiteX33" fmla="*/ 5007448 w 10356783"/>
              <a:gd name="connsiteY33" fmla="*/ 5428649 h 5428649"/>
              <a:gd name="connsiteX34" fmla="*/ 4694050 w 10356783"/>
              <a:gd name="connsiteY34" fmla="*/ 5428649 h 5428649"/>
              <a:gd name="connsiteX35" fmla="*/ 3953293 w 10356783"/>
              <a:gd name="connsiteY35" fmla="*/ 5428649 h 5428649"/>
              <a:gd name="connsiteX36" fmla="*/ 3468952 w 10356783"/>
              <a:gd name="connsiteY36" fmla="*/ 5428649 h 5428649"/>
              <a:gd name="connsiteX37" fmla="*/ 2899139 w 10356783"/>
              <a:gd name="connsiteY37" fmla="*/ 5428649 h 5428649"/>
              <a:gd name="connsiteX38" fmla="*/ 2158382 w 10356783"/>
              <a:gd name="connsiteY38" fmla="*/ 5428649 h 5428649"/>
              <a:gd name="connsiteX39" fmla="*/ 1588569 w 10356783"/>
              <a:gd name="connsiteY39" fmla="*/ 5428649 h 5428649"/>
              <a:gd name="connsiteX40" fmla="*/ 904793 w 10356783"/>
              <a:gd name="connsiteY40" fmla="*/ 5428649 h 5428649"/>
              <a:gd name="connsiteX41" fmla="*/ 0 w 10356783"/>
              <a:gd name="connsiteY41" fmla="*/ 4523856 h 5428649"/>
              <a:gd name="connsiteX42" fmla="*/ 0 w 10356783"/>
              <a:gd name="connsiteY42" fmla="*/ 4006847 h 5428649"/>
              <a:gd name="connsiteX43" fmla="*/ 0 w 10356783"/>
              <a:gd name="connsiteY43" fmla="*/ 3526029 h 5428649"/>
              <a:gd name="connsiteX44" fmla="*/ 0 w 10356783"/>
              <a:gd name="connsiteY44" fmla="*/ 2936638 h 5428649"/>
              <a:gd name="connsiteX45" fmla="*/ 0 w 10356783"/>
              <a:gd name="connsiteY45" fmla="*/ 2492011 h 5428649"/>
              <a:gd name="connsiteX46" fmla="*/ 0 w 10356783"/>
              <a:gd name="connsiteY46" fmla="*/ 1938811 h 5428649"/>
              <a:gd name="connsiteX47" fmla="*/ 0 w 10356783"/>
              <a:gd name="connsiteY47" fmla="*/ 1385611 h 5428649"/>
              <a:gd name="connsiteX48" fmla="*/ 0 w 10356783"/>
              <a:gd name="connsiteY48" fmla="*/ 904793 h 542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56783" h="5428649" fill="none" extrusionOk="0">
                <a:moveTo>
                  <a:pt x="0" y="904793"/>
                </a:moveTo>
                <a:cubicBezTo>
                  <a:pt x="69477" y="410649"/>
                  <a:pt x="395347" y="55735"/>
                  <a:pt x="904793" y="0"/>
                </a:cubicBezTo>
                <a:cubicBezTo>
                  <a:pt x="1125798" y="-40107"/>
                  <a:pt x="1374900" y="43341"/>
                  <a:pt x="1645550" y="0"/>
                </a:cubicBezTo>
                <a:cubicBezTo>
                  <a:pt x="1916200" y="-43341"/>
                  <a:pt x="2009176" y="11916"/>
                  <a:pt x="2300835" y="0"/>
                </a:cubicBezTo>
                <a:cubicBezTo>
                  <a:pt x="2592495" y="-11916"/>
                  <a:pt x="2631077" y="65074"/>
                  <a:pt x="2956120" y="0"/>
                </a:cubicBezTo>
                <a:cubicBezTo>
                  <a:pt x="3281163" y="-65074"/>
                  <a:pt x="3410901" y="22352"/>
                  <a:pt x="3696877" y="0"/>
                </a:cubicBezTo>
                <a:cubicBezTo>
                  <a:pt x="3982853" y="-22352"/>
                  <a:pt x="4138464" y="492"/>
                  <a:pt x="4352162" y="0"/>
                </a:cubicBezTo>
                <a:cubicBezTo>
                  <a:pt x="4565860" y="-492"/>
                  <a:pt x="4817711" y="35155"/>
                  <a:pt x="5092920" y="0"/>
                </a:cubicBezTo>
                <a:cubicBezTo>
                  <a:pt x="5368129" y="-35155"/>
                  <a:pt x="5412193" y="56078"/>
                  <a:pt x="5577261" y="0"/>
                </a:cubicBezTo>
                <a:cubicBezTo>
                  <a:pt x="5742329" y="-56078"/>
                  <a:pt x="5951648" y="15530"/>
                  <a:pt x="6232546" y="0"/>
                </a:cubicBezTo>
                <a:cubicBezTo>
                  <a:pt x="6513444" y="-15530"/>
                  <a:pt x="6650985" y="36801"/>
                  <a:pt x="6802359" y="0"/>
                </a:cubicBezTo>
                <a:cubicBezTo>
                  <a:pt x="6953733" y="-36801"/>
                  <a:pt x="7043166" y="14886"/>
                  <a:pt x="7201228" y="0"/>
                </a:cubicBezTo>
                <a:cubicBezTo>
                  <a:pt x="7359290" y="-14886"/>
                  <a:pt x="7442874" y="29383"/>
                  <a:pt x="7514625" y="0"/>
                </a:cubicBezTo>
                <a:cubicBezTo>
                  <a:pt x="7586376" y="-29383"/>
                  <a:pt x="7748573" y="35599"/>
                  <a:pt x="7828023" y="0"/>
                </a:cubicBezTo>
                <a:cubicBezTo>
                  <a:pt x="7907473" y="-35599"/>
                  <a:pt x="8205092" y="59337"/>
                  <a:pt x="8397836" y="0"/>
                </a:cubicBezTo>
                <a:cubicBezTo>
                  <a:pt x="8590580" y="-59337"/>
                  <a:pt x="8953203" y="124913"/>
                  <a:pt x="9451990" y="0"/>
                </a:cubicBezTo>
                <a:cubicBezTo>
                  <a:pt x="10013244" y="11723"/>
                  <a:pt x="10364028" y="300199"/>
                  <a:pt x="10356783" y="904793"/>
                </a:cubicBezTo>
                <a:cubicBezTo>
                  <a:pt x="10404043" y="1133294"/>
                  <a:pt x="10308414" y="1200394"/>
                  <a:pt x="10356783" y="1494183"/>
                </a:cubicBezTo>
                <a:cubicBezTo>
                  <a:pt x="10405152" y="1787972"/>
                  <a:pt x="10308090" y="1748733"/>
                  <a:pt x="10356783" y="1938811"/>
                </a:cubicBezTo>
                <a:cubicBezTo>
                  <a:pt x="10405476" y="2128889"/>
                  <a:pt x="10328645" y="2231541"/>
                  <a:pt x="10356783" y="2492011"/>
                </a:cubicBezTo>
                <a:cubicBezTo>
                  <a:pt x="10384921" y="2752481"/>
                  <a:pt x="10312004" y="2792307"/>
                  <a:pt x="10356783" y="3009020"/>
                </a:cubicBezTo>
                <a:cubicBezTo>
                  <a:pt x="10401562" y="3225733"/>
                  <a:pt x="10311458" y="3268828"/>
                  <a:pt x="10356783" y="3453647"/>
                </a:cubicBezTo>
                <a:cubicBezTo>
                  <a:pt x="10402108" y="3638466"/>
                  <a:pt x="10330247" y="3892439"/>
                  <a:pt x="10356783" y="4006847"/>
                </a:cubicBezTo>
                <a:cubicBezTo>
                  <a:pt x="10383319" y="4121255"/>
                  <a:pt x="10323671" y="4323542"/>
                  <a:pt x="10356783" y="4523856"/>
                </a:cubicBezTo>
                <a:cubicBezTo>
                  <a:pt x="10338706" y="5164255"/>
                  <a:pt x="9926477" y="5542703"/>
                  <a:pt x="9451990" y="5428649"/>
                </a:cubicBezTo>
                <a:cubicBezTo>
                  <a:pt x="9307188" y="5464914"/>
                  <a:pt x="9231881" y="5407772"/>
                  <a:pt x="9138593" y="5428649"/>
                </a:cubicBezTo>
                <a:cubicBezTo>
                  <a:pt x="9045305" y="5449526"/>
                  <a:pt x="8919402" y="5419001"/>
                  <a:pt x="8739724" y="5428649"/>
                </a:cubicBezTo>
                <a:cubicBezTo>
                  <a:pt x="8560046" y="5438297"/>
                  <a:pt x="8446968" y="5385241"/>
                  <a:pt x="8340854" y="5428649"/>
                </a:cubicBezTo>
                <a:cubicBezTo>
                  <a:pt x="8234740" y="5472057"/>
                  <a:pt x="7790453" y="5420779"/>
                  <a:pt x="7600097" y="5428649"/>
                </a:cubicBezTo>
                <a:cubicBezTo>
                  <a:pt x="7409741" y="5436519"/>
                  <a:pt x="7269401" y="5362182"/>
                  <a:pt x="7030284" y="5428649"/>
                </a:cubicBezTo>
                <a:cubicBezTo>
                  <a:pt x="6791167" y="5495116"/>
                  <a:pt x="6869665" y="5396856"/>
                  <a:pt x="6716887" y="5428649"/>
                </a:cubicBezTo>
                <a:cubicBezTo>
                  <a:pt x="6564109" y="5460442"/>
                  <a:pt x="6484875" y="5392016"/>
                  <a:pt x="6403490" y="5428649"/>
                </a:cubicBezTo>
                <a:cubicBezTo>
                  <a:pt x="6322105" y="5465282"/>
                  <a:pt x="6033045" y="5406902"/>
                  <a:pt x="5748205" y="5428649"/>
                </a:cubicBezTo>
                <a:cubicBezTo>
                  <a:pt x="5463366" y="5450396"/>
                  <a:pt x="5335710" y="5339976"/>
                  <a:pt x="5007448" y="5428649"/>
                </a:cubicBezTo>
                <a:cubicBezTo>
                  <a:pt x="4679186" y="5517322"/>
                  <a:pt x="4812244" y="5406222"/>
                  <a:pt x="4694050" y="5428649"/>
                </a:cubicBezTo>
                <a:cubicBezTo>
                  <a:pt x="4575856" y="5451076"/>
                  <a:pt x="4187637" y="5414074"/>
                  <a:pt x="3953293" y="5428649"/>
                </a:cubicBezTo>
                <a:cubicBezTo>
                  <a:pt x="3718949" y="5443224"/>
                  <a:pt x="3659234" y="5371184"/>
                  <a:pt x="3468952" y="5428649"/>
                </a:cubicBezTo>
                <a:cubicBezTo>
                  <a:pt x="3278670" y="5486114"/>
                  <a:pt x="3022912" y="5425586"/>
                  <a:pt x="2899139" y="5428649"/>
                </a:cubicBezTo>
                <a:cubicBezTo>
                  <a:pt x="2775366" y="5431712"/>
                  <a:pt x="2515445" y="5351886"/>
                  <a:pt x="2158382" y="5428649"/>
                </a:cubicBezTo>
                <a:cubicBezTo>
                  <a:pt x="1801319" y="5505412"/>
                  <a:pt x="1756058" y="5380572"/>
                  <a:pt x="1588569" y="5428649"/>
                </a:cubicBezTo>
                <a:cubicBezTo>
                  <a:pt x="1421080" y="5476726"/>
                  <a:pt x="1158076" y="5415084"/>
                  <a:pt x="904793" y="5428649"/>
                </a:cubicBezTo>
                <a:cubicBezTo>
                  <a:pt x="474935" y="5559240"/>
                  <a:pt x="-96306" y="5077541"/>
                  <a:pt x="0" y="4523856"/>
                </a:cubicBezTo>
                <a:cubicBezTo>
                  <a:pt x="-13112" y="4388786"/>
                  <a:pt x="49934" y="4153730"/>
                  <a:pt x="0" y="4006847"/>
                </a:cubicBezTo>
                <a:cubicBezTo>
                  <a:pt x="-49934" y="3859964"/>
                  <a:pt x="28766" y="3628638"/>
                  <a:pt x="0" y="3526029"/>
                </a:cubicBezTo>
                <a:cubicBezTo>
                  <a:pt x="-28766" y="3423420"/>
                  <a:pt x="46064" y="3190858"/>
                  <a:pt x="0" y="2936638"/>
                </a:cubicBezTo>
                <a:cubicBezTo>
                  <a:pt x="-46064" y="2682418"/>
                  <a:pt x="43198" y="2618817"/>
                  <a:pt x="0" y="2492011"/>
                </a:cubicBezTo>
                <a:cubicBezTo>
                  <a:pt x="-43198" y="2365205"/>
                  <a:pt x="3065" y="2106426"/>
                  <a:pt x="0" y="1938811"/>
                </a:cubicBezTo>
                <a:cubicBezTo>
                  <a:pt x="-3065" y="1771196"/>
                  <a:pt x="39327" y="1557027"/>
                  <a:pt x="0" y="1385611"/>
                </a:cubicBezTo>
                <a:cubicBezTo>
                  <a:pt x="-39327" y="1214195"/>
                  <a:pt x="28501" y="1017820"/>
                  <a:pt x="0" y="904793"/>
                </a:cubicBezTo>
                <a:close/>
              </a:path>
              <a:path w="10356783" h="5428649" stroke="0" extrusionOk="0">
                <a:moveTo>
                  <a:pt x="0" y="904793"/>
                </a:moveTo>
                <a:cubicBezTo>
                  <a:pt x="142108" y="391775"/>
                  <a:pt x="445942" y="-23646"/>
                  <a:pt x="904793" y="0"/>
                </a:cubicBezTo>
                <a:cubicBezTo>
                  <a:pt x="1026352" y="-40292"/>
                  <a:pt x="1130322" y="18487"/>
                  <a:pt x="1303662" y="0"/>
                </a:cubicBezTo>
                <a:cubicBezTo>
                  <a:pt x="1477002" y="-18487"/>
                  <a:pt x="1620724" y="16930"/>
                  <a:pt x="1788003" y="0"/>
                </a:cubicBezTo>
                <a:cubicBezTo>
                  <a:pt x="1955282" y="-16930"/>
                  <a:pt x="2245019" y="55093"/>
                  <a:pt x="2443288" y="0"/>
                </a:cubicBezTo>
                <a:cubicBezTo>
                  <a:pt x="2641557" y="-55093"/>
                  <a:pt x="2698040" y="43538"/>
                  <a:pt x="2842158" y="0"/>
                </a:cubicBezTo>
                <a:cubicBezTo>
                  <a:pt x="2986276" y="-43538"/>
                  <a:pt x="3276601" y="2285"/>
                  <a:pt x="3411971" y="0"/>
                </a:cubicBezTo>
                <a:cubicBezTo>
                  <a:pt x="3547341" y="-2285"/>
                  <a:pt x="3903865" y="87488"/>
                  <a:pt x="4152728" y="0"/>
                </a:cubicBezTo>
                <a:cubicBezTo>
                  <a:pt x="4401591" y="-87488"/>
                  <a:pt x="4641568" y="4714"/>
                  <a:pt x="4893485" y="0"/>
                </a:cubicBezTo>
                <a:cubicBezTo>
                  <a:pt x="5145402" y="-4714"/>
                  <a:pt x="5112541" y="32722"/>
                  <a:pt x="5206882" y="0"/>
                </a:cubicBezTo>
                <a:cubicBezTo>
                  <a:pt x="5301223" y="-32722"/>
                  <a:pt x="5613018" y="49089"/>
                  <a:pt x="5862167" y="0"/>
                </a:cubicBezTo>
                <a:cubicBezTo>
                  <a:pt x="6111317" y="-49089"/>
                  <a:pt x="6154779" y="15429"/>
                  <a:pt x="6261036" y="0"/>
                </a:cubicBezTo>
                <a:cubicBezTo>
                  <a:pt x="6367293" y="-15429"/>
                  <a:pt x="6819803" y="18897"/>
                  <a:pt x="7001794" y="0"/>
                </a:cubicBezTo>
                <a:cubicBezTo>
                  <a:pt x="7183785" y="-18897"/>
                  <a:pt x="7229694" y="12238"/>
                  <a:pt x="7315191" y="0"/>
                </a:cubicBezTo>
                <a:cubicBezTo>
                  <a:pt x="7400688" y="-12238"/>
                  <a:pt x="7547059" y="36824"/>
                  <a:pt x="7628588" y="0"/>
                </a:cubicBezTo>
                <a:cubicBezTo>
                  <a:pt x="7710117" y="-36824"/>
                  <a:pt x="7904720" y="24028"/>
                  <a:pt x="8112929" y="0"/>
                </a:cubicBezTo>
                <a:cubicBezTo>
                  <a:pt x="8321138" y="-24028"/>
                  <a:pt x="8447899" y="37358"/>
                  <a:pt x="8597270" y="0"/>
                </a:cubicBezTo>
                <a:cubicBezTo>
                  <a:pt x="8746641" y="-37358"/>
                  <a:pt x="9144366" y="98983"/>
                  <a:pt x="9451990" y="0"/>
                </a:cubicBezTo>
                <a:cubicBezTo>
                  <a:pt x="9960277" y="-10697"/>
                  <a:pt x="10263047" y="512615"/>
                  <a:pt x="10356783" y="904793"/>
                </a:cubicBezTo>
                <a:cubicBezTo>
                  <a:pt x="10381959" y="1107729"/>
                  <a:pt x="10313962" y="1221164"/>
                  <a:pt x="10356783" y="1457993"/>
                </a:cubicBezTo>
                <a:cubicBezTo>
                  <a:pt x="10399604" y="1694822"/>
                  <a:pt x="10310914" y="1797732"/>
                  <a:pt x="10356783" y="1902620"/>
                </a:cubicBezTo>
                <a:cubicBezTo>
                  <a:pt x="10402652" y="2007508"/>
                  <a:pt x="10344605" y="2224648"/>
                  <a:pt x="10356783" y="2347248"/>
                </a:cubicBezTo>
                <a:cubicBezTo>
                  <a:pt x="10368961" y="2469848"/>
                  <a:pt x="10328830" y="2637824"/>
                  <a:pt x="10356783" y="2900448"/>
                </a:cubicBezTo>
                <a:cubicBezTo>
                  <a:pt x="10384736" y="3163072"/>
                  <a:pt x="10302007" y="3184179"/>
                  <a:pt x="10356783" y="3381266"/>
                </a:cubicBezTo>
                <a:cubicBezTo>
                  <a:pt x="10411559" y="3578353"/>
                  <a:pt x="10319417" y="3679418"/>
                  <a:pt x="10356783" y="3898275"/>
                </a:cubicBezTo>
                <a:cubicBezTo>
                  <a:pt x="10394149" y="4117132"/>
                  <a:pt x="10342942" y="4324588"/>
                  <a:pt x="10356783" y="4523856"/>
                </a:cubicBezTo>
                <a:cubicBezTo>
                  <a:pt x="10310448" y="5041903"/>
                  <a:pt x="9866763" y="5330512"/>
                  <a:pt x="9451990" y="5428649"/>
                </a:cubicBezTo>
                <a:cubicBezTo>
                  <a:pt x="9299738" y="5453881"/>
                  <a:pt x="9209962" y="5426440"/>
                  <a:pt x="9138593" y="5428649"/>
                </a:cubicBezTo>
                <a:cubicBezTo>
                  <a:pt x="9067224" y="5430858"/>
                  <a:pt x="8831494" y="5385272"/>
                  <a:pt x="8654252" y="5428649"/>
                </a:cubicBezTo>
                <a:cubicBezTo>
                  <a:pt x="8477010" y="5472026"/>
                  <a:pt x="8333568" y="5397585"/>
                  <a:pt x="8169910" y="5428649"/>
                </a:cubicBezTo>
                <a:cubicBezTo>
                  <a:pt x="8006252" y="5459713"/>
                  <a:pt x="7906398" y="5381249"/>
                  <a:pt x="7771041" y="5428649"/>
                </a:cubicBezTo>
                <a:cubicBezTo>
                  <a:pt x="7635684" y="5476049"/>
                  <a:pt x="7461879" y="5387045"/>
                  <a:pt x="7286700" y="5428649"/>
                </a:cubicBezTo>
                <a:cubicBezTo>
                  <a:pt x="7111521" y="5470253"/>
                  <a:pt x="7066760" y="5418192"/>
                  <a:pt x="6887831" y="5428649"/>
                </a:cubicBezTo>
                <a:cubicBezTo>
                  <a:pt x="6708902" y="5439106"/>
                  <a:pt x="6329284" y="5405799"/>
                  <a:pt x="6147074" y="5428649"/>
                </a:cubicBezTo>
                <a:cubicBezTo>
                  <a:pt x="5964864" y="5451499"/>
                  <a:pt x="5630067" y="5404409"/>
                  <a:pt x="5491789" y="5428649"/>
                </a:cubicBezTo>
                <a:cubicBezTo>
                  <a:pt x="5353511" y="5452889"/>
                  <a:pt x="5078918" y="5362320"/>
                  <a:pt x="4921976" y="5428649"/>
                </a:cubicBezTo>
                <a:cubicBezTo>
                  <a:pt x="4765034" y="5494978"/>
                  <a:pt x="4591357" y="5403577"/>
                  <a:pt x="4266690" y="5428649"/>
                </a:cubicBezTo>
                <a:cubicBezTo>
                  <a:pt x="3942023" y="5453721"/>
                  <a:pt x="4096103" y="5410143"/>
                  <a:pt x="3953293" y="5428649"/>
                </a:cubicBezTo>
                <a:cubicBezTo>
                  <a:pt x="3810483" y="5447155"/>
                  <a:pt x="3780339" y="5414696"/>
                  <a:pt x="3639896" y="5428649"/>
                </a:cubicBezTo>
                <a:cubicBezTo>
                  <a:pt x="3499453" y="5442602"/>
                  <a:pt x="3424948" y="5409681"/>
                  <a:pt x="3241027" y="5428649"/>
                </a:cubicBezTo>
                <a:cubicBezTo>
                  <a:pt x="3057106" y="5447617"/>
                  <a:pt x="2745341" y="5368222"/>
                  <a:pt x="2585742" y="5428649"/>
                </a:cubicBezTo>
                <a:cubicBezTo>
                  <a:pt x="2426143" y="5489076"/>
                  <a:pt x="2166676" y="5404338"/>
                  <a:pt x="1844985" y="5428649"/>
                </a:cubicBezTo>
                <a:cubicBezTo>
                  <a:pt x="1523294" y="5452960"/>
                  <a:pt x="1621296" y="5392763"/>
                  <a:pt x="1531587" y="5428649"/>
                </a:cubicBezTo>
                <a:cubicBezTo>
                  <a:pt x="1441878" y="5464535"/>
                  <a:pt x="1155886" y="5363174"/>
                  <a:pt x="904793" y="5428649"/>
                </a:cubicBezTo>
                <a:cubicBezTo>
                  <a:pt x="389671" y="5496640"/>
                  <a:pt x="-39941" y="4975009"/>
                  <a:pt x="0" y="4523856"/>
                </a:cubicBezTo>
                <a:cubicBezTo>
                  <a:pt x="-2624" y="4375122"/>
                  <a:pt x="33397" y="4233323"/>
                  <a:pt x="0" y="4115419"/>
                </a:cubicBezTo>
                <a:cubicBezTo>
                  <a:pt x="-33397" y="3997515"/>
                  <a:pt x="23321" y="3813263"/>
                  <a:pt x="0" y="3526029"/>
                </a:cubicBezTo>
                <a:cubicBezTo>
                  <a:pt x="-23321" y="3238795"/>
                  <a:pt x="36511" y="3187046"/>
                  <a:pt x="0" y="3045210"/>
                </a:cubicBezTo>
                <a:cubicBezTo>
                  <a:pt x="-36511" y="2903374"/>
                  <a:pt x="9491" y="2804262"/>
                  <a:pt x="0" y="2636773"/>
                </a:cubicBezTo>
                <a:cubicBezTo>
                  <a:pt x="-9491" y="2469284"/>
                  <a:pt x="48795" y="2307191"/>
                  <a:pt x="0" y="2155955"/>
                </a:cubicBezTo>
                <a:cubicBezTo>
                  <a:pt x="-48795" y="2004719"/>
                  <a:pt x="12262" y="1847983"/>
                  <a:pt x="0" y="1711327"/>
                </a:cubicBezTo>
                <a:cubicBezTo>
                  <a:pt x="-12262" y="1574671"/>
                  <a:pt x="24041" y="1176137"/>
                  <a:pt x="0" y="904793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16970778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122" name="Picture 2" descr="Convolutional Neural Network Architecture: Forging Pathways to the ...">
            <a:extLst>
              <a:ext uri="{FF2B5EF4-FFF2-40B4-BE49-F238E27FC236}">
                <a16:creationId xmlns:a16="http://schemas.microsoft.com/office/drawing/2014/main" id="{A86E1198-C688-C846-82DA-C61592B49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732" y="2155992"/>
            <a:ext cx="6641781" cy="254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B5190411-7E98-B84F-BD4C-F7E389CB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487" y="2502568"/>
            <a:ext cx="1691703" cy="21296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7C18C1-5671-6D44-A721-1008E76A64DB}"/>
              </a:ext>
            </a:extLst>
          </p:cNvPr>
          <p:cNvCxnSpPr/>
          <p:nvPr/>
        </p:nvCxnSpPr>
        <p:spPr>
          <a:xfrm>
            <a:off x="3473541" y="2583144"/>
            <a:ext cx="631419" cy="5871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1D6649-7406-B649-AE69-A27D26221BBD}"/>
              </a:ext>
            </a:extLst>
          </p:cNvPr>
          <p:cNvCxnSpPr>
            <a:cxnSpLocks/>
          </p:cNvCxnSpPr>
          <p:nvPr/>
        </p:nvCxnSpPr>
        <p:spPr>
          <a:xfrm flipV="1">
            <a:off x="3510470" y="4017243"/>
            <a:ext cx="631420" cy="5258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9C8828-0937-294E-A6B6-64BC88E6249B}"/>
              </a:ext>
            </a:extLst>
          </p:cNvPr>
          <p:cNvSpPr txBox="1"/>
          <p:nvPr/>
        </p:nvSpPr>
        <p:spPr>
          <a:xfrm>
            <a:off x="1217803" y="958950"/>
            <a:ext cx="294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144240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B646E5-1780-154B-B4A8-CA9D28EEF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05" y="3576553"/>
            <a:ext cx="3829045" cy="2081003"/>
          </a:xfrm>
          <a:prstGeom prst="rect">
            <a:avLst/>
          </a:prstGeom>
        </p:spPr>
      </p:pic>
      <p:pic>
        <p:nvPicPr>
          <p:cNvPr id="4" name="Content Placeholder 4" descr="A picture containing black, circuit, white&#10;&#10;Description automatically generated">
            <a:extLst>
              <a:ext uri="{FF2B5EF4-FFF2-40B4-BE49-F238E27FC236}">
                <a16:creationId xmlns:a16="http://schemas.microsoft.com/office/drawing/2014/main" id="{B361E0C8-A25C-7446-90A2-6C7015E80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03" y="1200444"/>
            <a:ext cx="3829047" cy="2081004"/>
          </a:xfrm>
          <a:prstGeom prst="rect">
            <a:avLst/>
          </a:prstGeom>
        </p:spPr>
      </p:pic>
      <p:pic>
        <p:nvPicPr>
          <p:cNvPr id="73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951216-A066-0343-8095-16F0A7ED6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404" y="626516"/>
            <a:ext cx="1461946" cy="562287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2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0BB7C-DFB9-D348-BBF6-14C9116DC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65" y="1681782"/>
            <a:ext cx="4939504" cy="3494436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9309CE5-8AE3-1543-A0B6-54260C1C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69" y="1938171"/>
            <a:ext cx="5486252" cy="2981658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3674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FADC8-6222-2F4D-B9D2-4E61B9C68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52774"/>
            <a:ext cx="3972071" cy="51524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2BCB0C-EC09-1E49-8CE6-4E6721264F88}"/>
              </a:ext>
            </a:extLst>
          </p:cNvPr>
          <p:cNvSpPr/>
          <p:nvPr/>
        </p:nvSpPr>
        <p:spPr>
          <a:xfrm>
            <a:off x="6412262" y="3339548"/>
            <a:ext cx="3544957" cy="1630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346B7A-604A-F549-A18D-238AA27D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389" y="648876"/>
            <a:ext cx="3972072" cy="223870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DE" dirty="0"/>
              <a:t>Task 2</a:t>
            </a:r>
            <a:br>
              <a:rPr lang="en-DE" dirty="0"/>
            </a:br>
            <a:r>
              <a:rPr lang="en-DE" dirty="0"/>
              <a:t>Extract the Data</a:t>
            </a:r>
          </a:p>
        </p:txBody>
      </p:sp>
    </p:spTree>
    <p:extLst>
      <p:ext uri="{BB962C8B-B14F-4D97-AF65-F5344CB8AC3E}">
        <p14:creationId xmlns:p14="http://schemas.microsoft.com/office/powerpoint/2010/main" val="3210264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6AA7-6C32-1E4F-96C6-5614E57417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Optical Character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EF7A4-0BE8-5B4E-AD06-0EB461138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796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D740-5A37-C441-A5D5-9857F74D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944" y="589741"/>
            <a:ext cx="8911687" cy="728829"/>
          </a:xfrm>
        </p:spPr>
        <p:txBody>
          <a:bodyPr/>
          <a:lstStyle/>
          <a:p>
            <a:r>
              <a:rPr lang="en-DE" dirty="0"/>
              <a:t>OCR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001A-EDEA-E247-8000-48F39D1CE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8253" y="1699727"/>
            <a:ext cx="4313864" cy="3777622"/>
          </a:xfrm>
          <a:custGeom>
            <a:avLst/>
            <a:gdLst>
              <a:gd name="connsiteX0" fmla="*/ 0 w 4313864"/>
              <a:gd name="connsiteY0" fmla="*/ 0 h 3777622"/>
              <a:gd name="connsiteX1" fmla="*/ 409817 w 4313864"/>
              <a:gd name="connsiteY1" fmla="*/ 0 h 3777622"/>
              <a:gd name="connsiteX2" fmla="*/ 992189 w 4313864"/>
              <a:gd name="connsiteY2" fmla="*/ 0 h 3777622"/>
              <a:gd name="connsiteX3" fmla="*/ 1488283 w 4313864"/>
              <a:gd name="connsiteY3" fmla="*/ 0 h 3777622"/>
              <a:gd name="connsiteX4" fmla="*/ 2027516 w 4313864"/>
              <a:gd name="connsiteY4" fmla="*/ 0 h 3777622"/>
              <a:gd name="connsiteX5" fmla="*/ 2653026 w 4313864"/>
              <a:gd name="connsiteY5" fmla="*/ 0 h 3777622"/>
              <a:gd name="connsiteX6" fmla="*/ 3105982 w 4313864"/>
              <a:gd name="connsiteY6" fmla="*/ 0 h 3777622"/>
              <a:gd name="connsiteX7" fmla="*/ 3688354 w 4313864"/>
              <a:gd name="connsiteY7" fmla="*/ 0 h 3777622"/>
              <a:gd name="connsiteX8" fmla="*/ 4313864 w 4313864"/>
              <a:gd name="connsiteY8" fmla="*/ 0 h 3777622"/>
              <a:gd name="connsiteX9" fmla="*/ 4313864 w 4313864"/>
              <a:gd name="connsiteY9" fmla="*/ 539660 h 3777622"/>
              <a:gd name="connsiteX10" fmla="*/ 4313864 w 4313864"/>
              <a:gd name="connsiteY10" fmla="*/ 1079321 h 3777622"/>
              <a:gd name="connsiteX11" fmla="*/ 4313864 w 4313864"/>
              <a:gd name="connsiteY11" fmla="*/ 1543428 h 3777622"/>
              <a:gd name="connsiteX12" fmla="*/ 4313864 w 4313864"/>
              <a:gd name="connsiteY12" fmla="*/ 2158641 h 3777622"/>
              <a:gd name="connsiteX13" fmla="*/ 4313864 w 4313864"/>
              <a:gd name="connsiteY13" fmla="*/ 2698301 h 3777622"/>
              <a:gd name="connsiteX14" fmla="*/ 4313864 w 4313864"/>
              <a:gd name="connsiteY14" fmla="*/ 3313514 h 3777622"/>
              <a:gd name="connsiteX15" fmla="*/ 4313864 w 4313864"/>
              <a:gd name="connsiteY15" fmla="*/ 3777622 h 3777622"/>
              <a:gd name="connsiteX16" fmla="*/ 3817770 w 4313864"/>
              <a:gd name="connsiteY16" fmla="*/ 3777622 h 3777622"/>
              <a:gd name="connsiteX17" fmla="*/ 3321675 w 4313864"/>
              <a:gd name="connsiteY17" fmla="*/ 3777622 h 3777622"/>
              <a:gd name="connsiteX18" fmla="*/ 2739304 w 4313864"/>
              <a:gd name="connsiteY18" fmla="*/ 3777622 h 3777622"/>
              <a:gd name="connsiteX19" fmla="*/ 2200071 w 4313864"/>
              <a:gd name="connsiteY19" fmla="*/ 3777622 h 3777622"/>
              <a:gd name="connsiteX20" fmla="*/ 1574560 w 4313864"/>
              <a:gd name="connsiteY20" fmla="*/ 3777622 h 3777622"/>
              <a:gd name="connsiteX21" fmla="*/ 949050 w 4313864"/>
              <a:gd name="connsiteY21" fmla="*/ 3777622 h 3777622"/>
              <a:gd name="connsiteX22" fmla="*/ 0 w 4313864"/>
              <a:gd name="connsiteY22" fmla="*/ 3777622 h 3777622"/>
              <a:gd name="connsiteX23" fmla="*/ 0 w 4313864"/>
              <a:gd name="connsiteY23" fmla="*/ 3200185 h 3777622"/>
              <a:gd name="connsiteX24" fmla="*/ 0 w 4313864"/>
              <a:gd name="connsiteY24" fmla="*/ 2622749 h 3777622"/>
              <a:gd name="connsiteX25" fmla="*/ 0 w 4313864"/>
              <a:gd name="connsiteY25" fmla="*/ 2083089 h 3777622"/>
              <a:gd name="connsiteX26" fmla="*/ 0 w 4313864"/>
              <a:gd name="connsiteY26" fmla="*/ 1543428 h 3777622"/>
              <a:gd name="connsiteX27" fmla="*/ 0 w 4313864"/>
              <a:gd name="connsiteY27" fmla="*/ 1003768 h 3777622"/>
              <a:gd name="connsiteX28" fmla="*/ 0 w 4313864"/>
              <a:gd name="connsiteY28" fmla="*/ 577437 h 3777622"/>
              <a:gd name="connsiteX29" fmla="*/ 0 w 4313864"/>
              <a:gd name="connsiteY29" fmla="*/ 0 h 377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313864" h="3777622" fill="none" extrusionOk="0">
                <a:moveTo>
                  <a:pt x="0" y="0"/>
                </a:moveTo>
                <a:cubicBezTo>
                  <a:pt x="160866" y="-37780"/>
                  <a:pt x="270397" y="39596"/>
                  <a:pt x="409817" y="0"/>
                </a:cubicBezTo>
                <a:cubicBezTo>
                  <a:pt x="549237" y="-39596"/>
                  <a:pt x="738541" y="49322"/>
                  <a:pt x="992189" y="0"/>
                </a:cubicBezTo>
                <a:cubicBezTo>
                  <a:pt x="1245837" y="-49322"/>
                  <a:pt x="1280980" y="39657"/>
                  <a:pt x="1488283" y="0"/>
                </a:cubicBezTo>
                <a:cubicBezTo>
                  <a:pt x="1695586" y="-39657"/>
                  <a:pt x="1888550" y="38619"/>
                  <a:pt x="2027516" y="0"/>
                </a:cubicBezTo>
                <a:cubicBezTo>
                  <a:pt x="2166482" y="-38619"/>
                  <a:pt x="2356385" y="67862"/>
                  <a:pt x="2653026" y="0"/>
                </a:cubicBezTo>
                <a:cubicBezTo>
                  <a:pt x="2949667" y="-67862"/>
                  <a:pt x="2997669" y="49165"/>
                  <a:pt x="3105982" y="0"/>
                </a:cubicBezTo>
                <a:cubicBezTo>
                  <a:pt x="3214295" y="-49165"/>
                  <a:pt x="3498059" y="227"/>
                  <a:pt x="3688354" y="0"/>
                </a:cubicBezTo>
                <a:cubicBezTo>
                  <a:pt x="3878649" y="-227"/>
                  <a:pt x="4062525" y="57305"/>
                  <a:pt x="4313864" y="0"/>
                </a:cubicBezTo>
                <a:cubicBezTo>
                  <a:pt x="4351880" y="246227"/>
                  <a:pt x="4257404" y="297030"/>
                  <a:pt x="4313864" y="539660"/>
                </a:cubicBezTo>
                <a:cubicBezTo>
                  <a:pt x="4370324" y="782290"/>
                  <a:pt x="4291830" y="900227"/>
                  <a:pt x="4313864" y="1079321"/>
                </a:cubicBezTo>
                <a:cubicBezTo>
                  <a:pt x="4335898" y="1258415"/>
                  <a:pt x="4305145" y="1412854"/>
                  <a:pt x="4313864" y="1543428"/>
                </a:cubicBezTo>
                <a:cubicBezTo>
                  <a:pt x="4322583" y="1674002"/>
                  <a:pt x="4277218" y="1880561"/>
                  <a:pt x="4313864" y="2158641"/>
                </a:cubicBezTo>
                <a:cubicBezTo>
                  <a:pt x="4350510" y="2436721"/>
                  <a:pt x="4293064" y="2459392"/>
                  <a:pt x="4313864" y="2698301"/>
                </a:cubicBezTo>
                <a:cubicBezTo>
                  <a:pt x="4334664" y="2937210"/>
                  <a:pt x="4275736" y="3187871"/>
                  <a:pt x="4313864" y="3313514"/>
                </a:cubicBezTo>
                <a:cubicBezTo>
                  <a:pt x="4351992" y="3439157"/>
                  <a:pt x="4263384" y="3618579"/>
                  <a:pt x="4313864" y="3777622"/>
                </a:cubicBezTo>
                <a:cubicBezTo>
                  <a:pt x="4120965" y="3830314"/>
                  <a:pt x="3961264" y="3749534"/>
                  <a:pt x="3817770" y="3777622"/>
                </a:cubicBezTo>
                <a:cubicBezTo>
                  <a:pt x="3674276" y="3805710"/>
                  <a:pt x="3518707" y="3734607"/>
                  <a:pt x="3321675" y="3777622"/>
                </a:cubicBezTo>
                <a:cubicBezTo>
                  <a:pt x="3124644" y="3820637"/>
                  <a:pt x="2857181" y="3748177"/>
                  <a:pt x="2739304" y="3777622"/>
                </a:cubicBezTo>
                <a:cubicBezTo>
                  <a:pt x="2621427" y="3807067"/>
                  <a:pt x="2448358" y="3757131"/>
                  <a:pt x="2200071" y="3777622"/>
                </a:cubicBezTo>
                <a:cubicBezTo>
                  <a:pt x="1951784" y="3798113"/>
                  <a:pt x="1701939" y="3709358"/>
                  <a:pt x="1574560" y="3777622"/>
                </a:cubicBezTo>
                <a:cubicBezTo>
                  <a:pt x="1447181" y="3845886"/>
                  <a:pt x="1190098" y="3706831"/>
                  <a:pt x="949050" y="3777622"/>
                </a:cubicBezTo>
                <a:cubicBezTo>
                  <a:pt x="708002" y="3848413"/>
                  <a:pt x="431822" y="3690401"/>
                  <a:pt x="0" y="3777622"/>
                </a:cubicBezTo>
                <a:cubicBezTo>
                  <a:pt x="-36331" y="3607798"/>
                  <a:pt x="28850" y="3451495"/>
                  <a:pt x="0" y="3200185"/>
                </a:cubicBezTo>
                <a:cubicBezTo>
                  <a:pt x="-28850" y="2948875"/>
                  <a:pt x="6705" y="2847393"/>
                  <a:pt x="0" y="2622749"/>
                </a:cubicBezTo>
                <a:cubicBezTo>
                  <a:pt x="-6705" y="2398105"/>
                  <a:pt x="54965" y="2246066"/>
                  <a:pt x="0" y="2083089"/>
                </a:cubicBezTo>
                <a:cubicBezTo>
                  <a:pt x="-54965" y="1920112"/>
                  <a:pt x="52527" y="1779350"/>
                  <a:pt x="0" y="1543428"/>
                </a:cubicBezTo>
                <a:cubicBezTo>
                  <a:pt x="-52527" y="1307506"/>
                  <a:pt x="39053" y="1116831"/>
                  <a:pt x="0" y="1003768"/>
                </a:cubicBezTo>
                <a:cubicBezTo>
                  <a:pt x="-39053" y="890705"/>
                  <a:pt x="1837" y="677984"/>
                  <a:pt x="0" y="577437"/>
                </a:cubicBezTo>
                <a:cubicBezTo>
                  <a:pt x="-1837" y="476890"/>
                  <a:pt x="36288" y="213615"/>
                  <a:pt x="0" y="0"/>
                </a:cubicBezTo>
                <a:close/>
              </a:path>
              <a:path w="4313864" h="3777622" stroke="0" extrusionOk="0">
                <a:moveTo>
                  <a:pt x="0" y="0"/>
                </a:moveTo>
                <a:cubicBezTo>
                  <a:pt x="212680" y="-6871"/>
                  <a:pt x="374167" y="50757"/>
                  <a:pt x="496094" y="0"/>
                </a:cubicBezTo>
                <a:cubicBezTo>
                  <a:pt x="618021" y="-50757"/>
                  <a:pt x="785778" y="36309"/>
                  <a:pt x="905911" y="0"/>
                </a:cubicBezTo>
                <a:cubicBezTo>
                  <a:pt x="1026044" y="-36309"/>
                  <a:pt x="1237941" y="11979"/>
                  <a:pt x="1531422" y="0"/>
                </a:cubicBezTo>
                <a:cubicBezTo>
                  <a:pt x="1824903" y="-11979"/>
                  <a:pt x="1856007" y="33714"/>
                  <a:pt x="2027516" y="0"/>
                </a:cubicBezTo>
                <a:cubicBezTo>
                  <a:pt x="2199025" y="-33714"/>
                  <a:pt x="2387113" y="3470"/>
                  <a:pt x="2523610" y="0"/>
                </a:cubicBezTo>
                <a:cubicBezTo>
                  <a:pt x="2660107" y="-3470"/>
                  <a:pt x="2891639" y="13588"/>
                  <a:pt x="3149121" y="0"/>
                </a:cubicBezTo>
                <a:cubicBezTo>
                  <a:pt x="3406603" y="-13588"/>
                  <a:pt x="3413647" y="26761"/>
                  <a:pt x="3602076" y="0"/>
                </a:cubicBezTo>
                <a:cubicBezTo>
                  <a:pt x="3790505" y="-26761"/>
                  <a:pt x="4051629" y="37483"/>
                  <a:pt x="4313864" y="0"/>
                </a:cubicBezTo>
                <a:cubicBezTo>
                  <a:pt x="4372122" y="274545"/>
                  <a:pt x="4244803" y="479242"/>
                  <a:pt x="4313864" y="615213"/>
                </a:cubicBezTo>
                <a:cubicBezTo>
                  <a:pt x="4382925" y="751184"/>
                  <a:pt x="4282604" y="878271"/>
                  <a:pt x="4313864" y="1079321"/>
                </a:cubicBezTo>
                <a:cubicBezTo>
                  <a:pt x="4345124" y="1280371"/>
                  <a:pt x="4260735" y="1438966"/>
                  <a:pt x="4313864" y="1618981"/>
                </a:cubicBezTo>
                <a:cubicBezTo>
                  <a:pt x="4366993" y="1798996"/>
                  <a:pt x="4280307" y="1942016"/>
                  <a:pt x="4313864" y="2196417"/>
                </a:cubicBezTo>
                <a:cubicBezTo>
                  <a:pt x="4347421" y="2450818"/>
                  <a:pt x="4299730" y="2414107"/>
                  <a:pt x="4313864" y="2622749"/>
                </a:cubicBezTo>
                <a:cubicBezTo>
                  <a:pt x="4327998" y="2831391"/>
                  <a:pt x="4262116" y="3050368"/>
                  <a:pt x="4313864" y="3162409"/>
                </a:cubicBezTo>
                <a:cubicBezTo>
                  <a:pt x="4365612" y="3274450"/>
                  <a:pt x="4301473" y="3535786"/>
                  <a:pt x="4313864" y="3777622"/>
                </a:cubicBezTo>
                <a:cubicBezTo>
                  <a:pt x="4118340" y="3819928"/>
                  <a:pt x="3921239" y="3753763"/>
                  <a:pt x="3774631" y="3777622"/>
                </a:cubicBezTo>
                <a:cubicBezTo>
                  <a:pt x="3628023" y="3801481"/>
                  <a:pt x="3411400" y="3751706"/>
                  <a:pt x="3149121" y="3777622"/>
                </a:cubicBezTo>
                <a:cubicBezTo>
                  <a:pt x="2886842" y="3803538"/>
                  <a:pt x="2799128" y="3750045"/>
                  <a:pt x="2609888" y="3777622"/>
                </a:cubicBezTo>
                <a:cubicBezTo>
                  <a:pt x="2420648" y="3805199"/>
                  <a:pt x="2337269" y="3749557"/>
                  <a:pt x="2200071" y="3777622"/>
                </a:cubicBezTo>
                <a:cubicBezTo>
                  <a:pt x="2062873" y="3805687"/>
                  <a:pt x="1950737" y="3764635"/>
                  <a:pt x="1747115" y="3777622"/>
                </a:cubicBezTo>
                <a:cubicBezTo>
                  <a:pt x="1543493" y="3790609"/>
                  <a:pt x="1281698" y="3722275"/>
                  <a:pt x="1121605" y="3777622"/>
                </a:cubicBezTo>
                <a:cubicBezTo>
                  <a:pt x="961512" y="3832969"/>
                  <a:pt x="811547" y="3718547"/>
                  <a:pt x="582372" y="3777622"/>
                </a:cubicBezTo>
                <a:cubicBezTo>
                  <a:pt x="353197" y="3836697"/>
                  <a:pt x="139057" y="3730136"/>
                  <a:pt x="0" y="3777622"/>
                </a:cubicBezTo>
                <a:cubicBezTo>
                  <a:pt x="-35955" y="3508875"/>
                  <a:pt x="25738" y="3466911"/>
                  <a:pt x="0" y="3237962"/>
                </a:cubicBezTo>
                <a:cubicBezTo>
                  <a:pt x="-25738" y="3009013"/>
                  <a:pt x="49710" y="2933247"/>
                  <a:pt x="0" y="2811630"/>
                </a:cubicBezTo>
                <a:cubicBezTo>
                  <a:pt x="-49710" y="2690013"/>
                  <a:pt x="37765" y="2585538"/>
                  <a:pt x="0" y="2385298"/>
                </a:cubicBezTo>
                <a:cubicBezTo>
                  <a:pt x="-37765" y="2185058"/>
                  <a:pt x="41792" y="2016676"/>
                  <a:pt x="0" y="1807862"/>
                </a:cubicBezTo>
                <a:cubicBezTo>
                  <a:pt x="-41792" y="1599048"/>
                  <a:pt x="332" y="1438627"/>
                  <a:pt x="0" y="1343754"/>
                </a:cubicBezTo>
                <a:cubicBezTo>
                  <a:pt x="-332" y="1248881"/>
                  <a:pt x="14775" y="923247"/>
                  <a:pt x="0" y="728541"/>
                </a:cubicBezTo>
                <a:cubicBezTo>
                  <a:pt x="-14775" y="533835"/>
                  <a:pt x="82638" y="31084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b="1" dirty="0"/>
              <a:t>Free Software</a:t>
            </a:r>
          </a:p>
          <a:p>
            <a:pPr marL="0" indent="0">
              <a:buNone/>
            </a:pPr>
            <a:r>
              <a:rPr lang="en-DE" dirty="0"/>
              <a:t>Tesseract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3CBD26-3785-834A-8F73-2CD4DF770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92573" y="1699727"/>
            <a:ext cx="4313864" cy="3777622"/>
          </a:xfrm>
          <a:custGeom>
            <a:avLst/>
            <a:gdLst>
              <a:gd name="connsiteX0" fmla="*/ 0 w 4313864"/>
              <a:gd name="connsiteY0" fmla="*/ 0 h 3777622"/>
              <a:gd name="connsiteX1" fmla="*/ 496094 w 4313864"/>
              <a:gd name="connsiteY1" fmla="*/ 0 h 3777622"/>
              <a:gd name="connsiteX2" fmla="*/ 949050 w 4313864"/>
              <a:gd name="connsiteY2" fmla="*/ 0 h 3777622"/>
              <a:gd name="connsiteX3" fmla="*/ 1445144 w 4313864"/>
              <a:gd name="connsiteY3" fmla="*/ 0 h 3777622"/>
              <a:gd name="connsiteX4" fmla="*/ 1854962 w 4313864"/>
              <a:gd name="connsiteY4" fmla="*/ 0 h 3777622"/>
              <a:gd name="connsiteX5" fmla="*/ 2394195 w 4313864"/>
              <a:gd name="connsiteY5" fmla="*/ 0 h 3777622"/>
              <a:gd name="connsiteX6" fmla="*/ 2890289 w 4313864"/>
              <a:gd name="connsiteY6" fmla="*/ 0 h 3777622"/>
              <a:gd name="connsiteX7" fmla="*/ 3343245 w 4313864"/>
              <a:gd name="connsiteY7" fmla="*/ 0 h 3777622"/>
              <a:gd name="connsiteX8" fmla="*/ 3753062 w 4313864"/>
              <a:gd name="connsiteY8" fmla="*/ 0 h 3777622"/>
              <a:gd name="connsiteX9" fmla="*/ 4313864 w 4313864"/>
              <a:gd name="connsiteY9" fmla="*/ 0 h 3777622"/>
              <a:gd name="connsiteX10" fmla="*/ 4313864 w 4313864"/>
              <a:gd name="connsiteY10" fmla="*/ 539660 h 3777622"/>
              <a:gd name="connsiteX11" fmla="*/ 4313864 w 4313864"/>
              <a:gd name="connsiteY11" fmla="*/ 1117097 h 3777622"/>
              <a:gd name="connsiteX12" fmla="*/ 4313864 w 4313864"/>
              <a:gd name="connsiteY12" fmla="*/ 1618981 h 3777622"/>
              <a:gd name="connsiteX13" fmla="*/ 4313864 w 4313864"/>
              <a:gd name="connsiteY13" fmla="*/ 2196417 h 3777622"/>
              <a:gd name="connsiteX14" fmla="*/ 4313864 w 4313864"/>
              <a:gd name="connsiteY14" fmla="*/ 2811630 h 3777622"/>
              <a:gd name="connsiteX15" fmla="*/ 4313864 w 4313864"/>
              <a:gd name="connsiteY15" fmla="*/ 3777622 h 3777622"/>
              <a:gd name="connsiteX16" fmla="*/ 3860908 w 4313864"/>
              <a:gd name="connsiteY16" fmla="*/ 3777622 h 3777622"/>
              <a:gd name="connsiteX17" fmla="*/ 3364814 w 4313864"/>
              <a:gd name="connsiteY17" fmla="*/ 3777622 h 3777622"/>
              <a:gd name="connsiteX18" fmla="*/ 2868720 w 4313864"/>
              <a:gd name="connsiteY18" fmla="*/ 3777622 h 3777622"/>
              <a:gd name="connsiteX19" fmla="*/ 2372625 w 4313864"/>
              <a:gd name="connsiteY19" fmla="*/ 3777622 h 3777622"/>
              <a:gd name="connsiteX20" fmla="*/ 1919669 w 4313864"/>
              <a:gd name="connsiteY20" fmla="*/ 3777622 h 3777622"/>
              <a:gd name="connsiteX21" fmla="*/ 1466714 w 4313864"/>
              <a:gd name="connsiteY21" fmla="*/ 3777622 h 3777622"/>
              <a:gd name="connsiteX22" fmla="*/ 1013758 w 4313864"/>
              <a:gd name="connsiteY22" fmla="*/ 3777622 h 3777622"/>
              <a:gd name="connsiteX23" fmla="*/ 0 w 4313864"/>
              <a:gd name="connsiteY23" fmla="*/ 3777622 h 3777622"/>
              <a:gd name="connsiteX24" fmla="*/ 0 w 4313864"/>
              <a:gd name="connsiteY24" fmla="*/ 3313514 h 3777622"/>
              <a:gd name="connsiteX25" fmla="*/ 0 w 4313864"/>
              <a:gd name="connsiteY25" fmla="*/ 2773854 h 3777622"/>
              <a:gd name="connsiteX26" fmla="*/ 0 w 4313864"/>
              <a:gd name="connsiteY26" fmla="*/ 2271970 h 3777622"/>
              <a:gd name="connsiteX27" fmla="*/ 0 w 4313864"/>
              <a:gd name="connsiteY27" fmla="*/ 1694533 h 3777622"/>
              <a:gd name="connsiteX28" fmla="*/ 0 w 4313864"/>
              <a:gd name="connsiteY28" fmla="*/ 1079321 h 3777622"/>
              <a:gd name="connsiteX29" fmla="*/ 0 w 4313864"/>
              <a:gd name="connsiteY29" fmla="*/ 464108 h 3777622"/>
              <a:gd name="connsiteX30" fmla="*/ 0 w 4313864"/>
              <a:gd name="connsiteY30" fmla="*/ 0 h 377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313864" h="3777622" fill="none" extrusionOk="0">
                <a:moveTo>
                  <a:pt x="0" y="0"/>
                </a:moveTo>
                <a:cubicBezTo>
                  <a:pt x="102365" y="-50910"/>
                  <a:pt x="289512" y="25006"/>
                  <a:pt x="496094" y="0"/>
                </a:cubicBezTo>
                <a:cubicBezTo>
                  <a:pt x="702676" y="-25006"/>
                  <a:pt x="849020" y="15926"/>
                  <a:pt x="949050" y="0"/>
                </a:cubicBezTo>
                <a:cubicBezTo>
                  <a:pt x="1049080" y="-15926"/>
                  <a:pt x="1258243" y="45757"/>
                  <a:pt x="1445144" y="0"/>
                </a:cubicBezTo>
                <a:cubicBezTo>
                  <a:pt x="1632045" y="-45757"/>
                  <a:pt x="1722917" y="31216"/>
                  <a:pt x="1854962" y="0"/>
                </a:cubicBezTo>
                <a:cubicBezTo>
                  <a:pt x="1987007" y="-31216"/>
                  <a:pt x="2191724" y="20853"/>
                  <a:pt x="2394195" y="0"/>
                </a:cubicBezTo>
                <a:cubicBezTo>
                  <a:pt x="2596666" y="-20853"/>
                  <a:pt x="2680199" y="33832"/>
                  <a:pt x="2890289" y="0"/>
                </a:cubicBezTo>
                <a:cubicBezTo>
                  <a:pt x="3100379" y="-33832"/>
                  <a:pt x="3181075" y="21183"/>
                  <a:pt x="3343245" y="0"/>
                </a:cubicBezTo>
                <a:cubicBezTo>
                  <a:pt x="3505415" y="-21183"/>
                  <a:pt x="3551665" y="24268"/>
                  <a:pt x="3753062" y="0"/>
                </a:cubicBezTo>
                <a:cubicBezTo>
                  <a:pt x="3954459" y="-24268"/>
                  <a:pt x="4049271" y="37642"/>
                  <a:pt x="4313864" y="0"/>
                </a:cubicBezTo>
                <a:cubicBezTo>
                  <a:pt x="4318075" y="257829"/>
                  <a:pt x="4285965" y="425697"/>
                  <a:pt x="4313864" y="539660"/>
                </a:cubicBezTo>
                <a:cubicBezTo>
                  <a:pt x="4341763" y="653623"/>
                  <a:pt x="4292715" y="864359"/>
                  <a:pt x="4313864" y="1117097"/>
                </a:cubicBezTo>
                <a:cubicBezTo>
                  <a:pt x="4335013" y="1369835"/>
                  <a:pt x="4258191" y="1448233"/>
                  <a:pt x="4313864" y="1618981"/>
                </a:cubicBezTo>
                <a:cubicBezTo>
                  <a:pt x="4369537" y="1789729"/>
                  <a:pt x="4254549" y="1976494"/>
                  <a:pt x="4313864" y="2196417"/>
                </a:cubicBezTo>
                <a:cubicBezTo>
                  <a:pt x="4373179" y="2416340"/>
                  <a:pt x="4285893" y="2532722"/>
                  <a:pt x="4313864" y="2811630"/>
                </a:cubicBezTo>
                <a:cubicBezTo>
                  <a:pt x="4341835" y="3090538"/>
                  <a:pt x="4212534" y="3372876"/>
                  <a:pt x="4313864" y="3777622"/>
                </a:cubicBezTo>
                <a:cubicBezTo>
                  <a:pt x="4179343" y="3806398"/>
                  <a:pt x="4020764" y="3729950"/>
                  <a:pt x="3860908" y="3777622"/>
                </a:cubicBezTo>
                <a:cubicBezTo>
                  <a:pt x="3701052" y="3825294"/>
                  <a:pt x="3568200" y="3743964"/>
                  <a:pt x="3364814" y="3777622"/>
                </a:cubicBezTo>
                <a:cubicBezTo>
                  <a:pt x="3161428" y="3811280"/>
                  <a:pt x="2971219" y="3728825"/>
                  <a:pt x="2868720" y="3777622"/>
                </a:cubicBezTo>
                <a:cubicBezTo>
                  <a:pt x="2766221" y="3826419"/>
                  <a:pt x="2551748" y="3770997"/>
                  <a:pt x="2372625" y="3777622"/>
                </a:cubicBezTo>
                <a:cubicBezTo>
                  <a:pt x="2193503" y="3784247"/>
                  <a:pt x="2022582" y="3747985"/>
                  <a:pt x="1919669" y="3777622"/>
                </a:cubicBezTo>
                <a:cubicBezTo>
                  <a:pt x="1816756" y="3807259"/>
                  <a:pt x="1586425" y="3765540"/>
                  <a:pt x="1466714" y="3777622"/>
                </a:cubicBezTo>
                <a:cubicBezTo>
                  <a:pt x="1347003" y="3789704"/>
                  <a:pt x="1223674" y="3756904"/>
                  <a:pt x="1013758" y="3777622"/>
                </a:cubicBezTo>
                <a:cubicBezTo>
                  <a:pt x="803842" y="3798340"/>
                  <a:pt x="289686" y="3753323"/>
                  <a:pt x="0" y="3777622"/>
                </a:cubicBezTo>
                <a:cubicBezTo>
                  <a:pt x="-4628" y="3660928"/>
                  <a:pt x="12305" y="3414985"/>
                  <a:pt x="0" y="3313514"/>
                </a:cubicBezTo>
                <a:cubicBezTo>
                  <a:pt x="-12305" y="3212043"/>
                  <a:pt x="56559" y="3041935"/>
                  <a:pt x="0" y="2773854"/>
                </a:cubicBezTo>
                <a:cubicBezTo>
                  <a:pt x="-56559" y="2505773"/>
                  <a:pt x="34799" y="2474056"/>
                  <a:pt x="0" y="2271970"/>
                </a:cubicBezTo>
                <a:cubicBezTo>
                  <a:pt x="-34799" y="2069884"/>
                  <a:pt x="33904" y="1899165"/>
                  <a:pt x="0" y="1694533"/>
                </a:cubicBezTo>
                <a:cubicBezTo>
                  <a:pt x="-33904" y="1489901"/>
                  <a:pt x="69898" y="1326402"/>
                  <a:pt x="0" y="1079321"/>
                </a:cubicBezTo>
                <a:cubicBezTo>
                  <a:pt x="-69898" y="832240"/>
                  <a:pt x="52829" y="685322"/>
                  <a:pt x="0" y="464108"/>
                </a:cubicBezTo>
                <a:cubicBezTo>
                  <a:pt x="-52829" y="242894"/>
                  <a:pt x="40368" y="108182"/>
                  <a:pt x="0" y="0"/>
                </a:cubicBezTo>
                <a:close/>
              </a:path>
              <a:path w="4313864" h="3777622" stroke="0" extrusionOk="0">
                <a:moveTo>
                  <a:pt x="0" y="0"/>
                </a:moveTo>
                <a:cubicBezTo>
                  <a:pt x="236901" y="-32844"/>
                  <a:pt x="395074" y="45010"/>
                  <a:pt x="496094" y="0"/>
                </a:cubicBezTo>
                <a:cubicBezTo>
                  <a:pt x="597114" y="-45010"/>
                  <a:pt x="958077" y="43476"/>
                  <a:pt x="1078466" y="0"/>
                </a:cubicBezTo>
                <a:cubicBezTo>
                  <a:pt x="1198855" y="-43476"/>
                  <a:pt x="1362739" y="34431"/>
                  <a:pt x="1574560" y="0"/>
                </a:cubicBezTo>
                <a:cubicBezTo>
                  <a:pt x="1786381" y="-34431"/>
                  <a:pt x="1876916" y="30269"/>
                  <a:pt x="1984377" y="0"/>
                </a:cubicBezTo>
                <a:cubicBezTo>
                  <a:pt x="2091838" y="-30269"/>
                  <a:pt x="2282073" y="45655"/>
                  <a:pt x="2523610" y="0"/>
                </a:cubicBezTo>
                <a:cubicBezTo>
                  <a:pt x="2765147" y="-45655"/>
                  <a:pt x="2881197" y="52948"/>
                  <a:pt x="3062843" y="0"/>
                </a:cubicBezTo>
                <a:cubicBezTo>
                  <a:pt x="3244489" y="-52948"/>
                  <a:pt x="3342688" y="14219"/>
                  <a:pt x="3472661" y="0"/>
                </a:cubicBezTo>
                <a:cubicBezTo>
                  <a:pt x="3602634" y="-14219"/>
                  <a:pt x="3925229" y="25490"/>
                  <a:pt x="4313864" y="0"/>
                </a:cubicBezTo>
                <a:cubicBezTo>
                  <a:pt x="4316160" y="86065"/>
                  <a:pt x="4309332" y="266312"/>
                  <a:pt x="4313864" y="426332"/>
                </a:cubicBezTo>
                <a:cubicBezTo>
                  <a:pt x="4318396" y="586352"/>
                  <a:pt x="4272755" y="815572"/>
                  <a:pt x="4313864" y="965992"/>
                </a:cubicBezTo>
                <a:cubicBezTo>
                  <a:pt x="4354973" y="1116412"/>
                  <a:pt x="4295200" y="1314410"/>
                  <a:pt x="4313864" y="1430100"/>
                </a:cubicBezTo>
                <a:cubicBezTo>
                  <a:pt x="4332528" y="1545790"/>
                  <a:pt x="4265892" y="1907686"/>
                  <a:pt x="4313864" y="2045312"/>
                </a:cubicBezTo>
                <a:cubicBezTo>
                  <a:pt x="4361836" y="2182938"/>
                  <a:pt x="4254245" y="2467284"/>
                  <a:pt x="4313864" y="2584973"/>
                </a:cubicBezTo>
                <a:cubicBezTo>
                  <a:pt x="4373483" y="2702662"/>
                  <a:pt x="4283478" y="2969945"/>
                  <a:pt x="4313864" y="3124633"/>
                </a:cubicBezTo>
                <a:cubicBezTo>
                  <a:pt x="4344250" y="3279321"/>
                  <a:pt x="4247310" y="3516080"/>
                  <a:pt x="4313864" y="3777622"/>
                </a:cubicBezTo>
                <a:cubicBezTo>
                  <a:pt x="4098242" y="3789789"/>
                  <a:pt x="4022466" y="3752977"/>
                  <a:pt x="3817770" y="3777622"/>
                </a:cubicBezTo>
                <a:cubicBezTo>
                  <a:pt x="3613074" y="3802267"/>
                  <a:pt x="3598635" y="3760306"/>
                  <a:pt x="3407953" y="3777622"/>
                </a:cubicBezTo>
                <a:cubicBezTo>
                  <a:pt x="3217271" y="3794938"/>
                  <a:pt x="3058612" y="3725536"/>
                  <a:pt x="2911858" y="3777622"/>
                </a:cubicBezTo>
                <a:cubicBezTo>
                  <a:pt x="2765104" y="3829708"/>
                  <a:pt x="2620417" y="3729004"/>
                  <a:pt x="2372625" y="3777622"/>
                </a:cubicBezTo>
                <a:cubicBezTo>
                  <a:pt x="2124833" y="3826240"/>
                  <a:pt x="1924768" y="3764449"/>
                  <a:pt x="1747115" y="3777622"/>
                </a:cubicBezTo>
                <a:cubicBezTo>
                  <a:pt x="1569462" y="3790795"/>
                  <a:pt x="1366560" y="3744110"/>
                  <a:pt x="1207882" y="3777622"/>
                </a:cubicBezTo>
                <a:cubicBezTo>
                  <a:pt x="1049204" y="3811134"/>
                  <a:pt x="911036" y="3772696"/>
                  <a:pt x="754926" y="3777622"/>
                </a:cubicBezTo>
                <a:cubicBezTo>
                  <a:pt x="598816" y="3782548"/>
                  <a:pt x="258074" y="3755960"/>
                  <a:pt x="0" y="3777622"/>
                </a:cubicBezTo>
                <a:cubicBezTo>
                  <a:pt x="-66674" y="3499988"/>
                  <a:pt x="59753" y="3320841"/>
                  <a:pt x="0" y="3162409"/>
                </a:cubicBezTo>
                <a:cubicBezTo>
                  <a:pt x="-59753" y="3003977"/>
                  <a:pt x="5617" y="2870414"/>
                  <a:pt x="0" y="2584973"/>
                </a:cubicBezTo>
                <a:cubicBezTo>
                  <a:pt x="-5617" y="2299532"/>
                  <a:pt x="35415" y="2249191"/>
                  <a:pt x="0" y="2083089"/>
                </a:cubicBezTo>
                <a:cubicBezTo>
                  <a:pt x="-35415" y="1916987"/>
                  <a:pt x="16910" y="1764342"/>
                  <a:pt x="0" y="1581205"/>
                </a:cubicBezTo>
                <a:cubicBezTo>
                  <a:pt x="-16910" y="1398068"/>
                  <a:pt x="34149" y="1296902"/>
                  <a:pt x="0" y="1154873"/>
                </a:cubicBezTo>
                <a:cubicBezTo>
                  <a:pt x="-34149" y="1012844"/>
                  <a:pt x="3297" y="873742"/>
                  <a:pt x="0" y="615213"/>
                </a:cubicBezTo>
                <a:cubicBezTo>
                  <a:pt x="-3297" y="356684"/>
                  <a:pt x="33327" y="23651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97402675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DE" sz="2400" b="1" dirty="0"/>
              <a:t>Non-Free Software</a:t>
            </a:r>
          </a:p>
          <a:p>
            <a:pPr marL="0" indent="0">
              <a:buNone/>
            </a:pPr>
            <a:r>
              <a:rPr lang="en-DE" dirty="0"/>
              <a:t>Amazon Rekognition and Google OCR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A95FB3-6AD5-CA4C-999E-F40EAFC1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90" y="4191534"/>
            <a:ext cx="2572689" cy="11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08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D740-5A37-C441-A5D5-9857F74D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944" y="589741"/>
            <a:ext cx="8911687" cy="728829"/>
          </a:xfrm>
        </p:spPr>
        <p:txBody>
          <a:bodyPr/>
          <a:lstStyle/>
          <a:p>
            <a:r>
              <a:rPr lang="en-DE" dirty="0"/>
              <a:t>OCR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001A-EDEA-E247-8000-48F39D1CE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8253" y="1699727"/>
            <a:ext cx="4313864" cy="3777622"/>
          </a:xfrm>
          <a:custGeom>
            <a:avLst/>
            <a:gdLst>
              <a:gd name="connsiteX0" fmla="*/ 0 w 4313864"/>
              <a:gd name="connsiteY0" fmla="*/ 0 h 3777622"/>
              <a:gd name="connsiteX1" fmla="*/ 409817 w 4313864"/>
              <a:gd name="connsiteY1" fmla="*/ 0 h 3777622"/>
              <a:gd name="connsiteX2" fmla="*/ 992189 w 4313864"/>
              <a:gd name="connsiteY2" fmla="*/ 0 h 3777622"/>
              <a:gd name="connsiteX3" fmla="*/ 1488283 w 4313864"/>
              <a:gd name="connsiteY3" fmla="*/ 0 h 3777622"/>
              <a:gd name="connsiteX4" fmla="*/ 2027516 w 4313864"/>
              <a:gd name="connsiteY4" fmla="*/ 0 h 3777622"/>
              <a:gd name="connsiteX5" fmla="*/ 2653026 w 4313864"/>
              <a:gd name="connsiteY5" fmla="*/ 0 h 3777622"/>
              <a:gd name="connsiteX6" fmla="*/ 3105982 w 4313864"/>
              <a:gd name="connsiteY6" fmla="*/ 0 h 3777622"/>
              <a:gd name="connsiteX7" fmla="*/ 3688354 w 4313864"/>
              <a:gd name="connsiteY7" fmla="*/ 0 h 3777622"/>
              <a:gd name="connsiteX8" fmla="*/ 4313864 w 4313864"/>
              <a:gd name="connsiteY8" fmla="*/ 0 h 3777622"/>
              <a:gd name="connsiteX9" fmla="*/ 4313864 w 4313864"/>
              <a:gd name="connsiteY9" fmla="*/ 539660 h 3777622"/>
              <a:gd name="connsiteX10" fmla="*/ 4313864 w 4313864"/>
              <a:gd name="connsiteY10" fmla="*/ 1079321 h 3777622"/>
              <a:gd name="connsiteX11" fmla="*/ 4313864 w 4313864"/>
              <a:gd name="connsiteY11" fmla="*/ 1543428 h 3777622"/>
              <a:gd name="connsiteX12" fmla="*/ 4313864 w 4313864"/>
              <a:gd name="connsiteY12" fmla="*/ 2158641 h 3777622"/>
              <a:gd name="connsiteX13" fmla="*/ 4313864 w 4313864"/>
              <a:gd name="connsiteY13" fmla="*/ 2698301 h 3777622"/>
              <a:gd name="connsiteX14" fmla="*/ 4313864 w 4313864"/>
              <a:gd name="connsiteY14" fmla="*/ 3313514 h 3777622"/>
              <a:gd name="connsiteX15" fmla="*/ 4313864 w 4313864"/>
              <a:gd name="connsiteY15" fmla="*/ 3777622 h 3777622"/>
              <a:gd name="connsiteX16" fmla="*/ 3817770 w 4313864"/>
              <a:gd name="connsiteY16" fmla="*/ 3777622 h 3777622"/>
              <a:gd name="connsiteX17" fmla="*/ 3321675 w 4313864"/>
              <a:gd name="connsiteY17" fmla="*/ 3777622 h 3777622"/>
              <a:gd name="connsiteX18" fmla="*/ 2739304 w 4313864"/>
              <a:gd name="connsiteY18" fmla="*/ 3777622 h 3777622"/>
              <a:gd name="connsiteX19" fmla="*/ 2200071 w 4313864"/>
              <a:gd name="connsiteY19" fmla="*/ 3777622 h 3777622"/>
              <a:gd name="connsiteX20" fmla="*/ 1574560 w 4313864"/>
              <a:gd name="connsiteY20" fmla="*/ 3777622 h 3777622"/>
              <a:gd name="connsiteX21" fmla="*/ 949050 w 4313864"/>
              <a:gd name="connsiteY21" fmla="*/ 3777622 h 3777622"/>
              <a:gd name="connsiteX22" fmla="*/ 0 w 4313864"/>
              <a:gd name="connsiteY22" fmla="*/ 3777622 h 3777622"/>
              <a:gd name="connsiteX23" fmla="*/ 0 w 4313864"/>
              <a:gd name="connsiteY23" fmla="*/ 3200185 h 3777622"/>
              <a:gd name="connsiteX24" fmla="*/ 0 w 4313864"/>
              <a:gd name="connsiteY24" fmla="*/ 2622749 h 3777622"/>
              <a:gd name="connsiteX25" fmla="*/ 0 w 4313864"/>
              <a:gd name="connsiteY25" fmla="*/ 2083089 h 3777622"/>
              <a:gd name="connsiteX26" fmla="*/ 0 w 4313864"/>
              <a:gd name="connsiteY26" fmla="*/ 1543428 h 3777622"/>
              <a:gd name="connsiteX27" fmla="*/ 0 w 4313864"/>
              <a:gd name="connsiteY27" fmla="*/ 1003768 h 3777622"/>
              <a:gd name="connsiteX28" fmla="*/ 0 w 4313864"/>
              <a:gd name="connsiteY28" fmla="*/ 577437 h 3777622"/>
              <a:gd name="connsiteX29" fmla="*/ 0 w 4313864"/>
              <a:gd name="connsiteY29" fmla="*/ 0 h 377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313864" h="3777622" fill="none" extrusionOk="0">
                <a:moveTo>
                  <a:pt x="0" y="0"/>
                </a:moveTo>
                <a:cubicBezTo>
                  <a:pt x="160866" y="-37780"/>
                  <a:pt x="270397" y="39596"/>
                  <a:pt x="409817" y="0"/>
                </a:cubicBezTo>
                <a:cubicBezTo>
                  <a:pt x="549237" y="-39596"/>
                  <a:pt x="738541" y="49322"/>
                  <a:pt x="992189" y="0"/>
                </a:cubicBezTo>
                <a:cubicBezTo>
                  <a:pt x="1245837" y="-49322"/>
                  <a:pt x="1280980" y="39657"/>
                  <a:pt x="1488283" y="0"/>
                </a:cubicBezTo>
                <a:cubicBezTo>
                  <a:pt x="1695586" y="-39657"/>
                  <a:pt x="1888550" y="38619"/>
                  <a:pt x="2027516" y="0"/>
                </a:cubicBezTo>
                <a:cubicBezTo>
                  <a:pt x="2166482" y="-38619"/>
                  <a:pt x="2356385" y="67862"/>
                  <a:pt x="2653026" y="0"/>
                </a:cubicBezTo>
                <a:cubicBezTo>
                  <a:pt x="2949667" y="-67862"/>
                  <a:pt x="2997669" y="49165"/>
                  <a:pt x="3105982" y="0"/>
                </a:cubicBezTo>
                <a:cubicBezTo>
                  <a:pt x="3214295" y="-49165"/>
                  <a:pt x="3498059" y="227"/>
                  <a:pt x="3688354" y="0"/>
                </a:cubicBezTo>
                <a:cubicBezTo>
                  <a:pt x="3878649" y="-227"/>
                  <a:pt x="4062525" y="57305"/>
                  <a:pt x="4313864" y="0"/>
                </a:cubicBezTo>
                <a:cubicBezTo>
                  <a:pt x="4351880" y="246227"/>
                  <a:pt x="4257404" y="297030"/>
                  <a:pt x="4313864" y="539660"/>
                </a:cubicBezTo>
                <a:cubicBezTo>
                  <a:pt x="4370324" y="782290"/>
                  <a:pt x="4291830" y="900227"/>
                  <a:pt x="4313864" y="1079321"/>
                </a:cubicBezTo>
                <a:cubicBezTo>
                  <a:pt x="4335898" y="1258415"/>
                  <a:pt x="4305145" y="1412854"/>
                  <a:pt x="4313864" y="1543428"/>
                </a:cubicBezTo>
                <a:cubicBezTo>
                  <a:pt x="4322583" y="1674002"/>
                  <a:pt x="4277218" y="1880561"/>
                  <a:pt x="4313864" y="2158641"/>
                </a:cubicBezTo>
                <a:cubicBezTo>
                  <a:pt x="4350510" y="2436721"/>
                  <a:pt x="4293064" y="2459392"/>
                  <a:pt x="4313864" y="2698301"/>
                </a:cubicBezTo>
                <a:cubicBezTo>
                  <a:pt x="4334664" y="2937210"/>
                  <a:pt x="4275736" y="3187871"/>
                  <a:pt x="4313864" y="3313514"/>
                </a:cubicBezTo>
                <a:cubicBezTo>
                  <a:pt x="4351992" y="3439157"/>
                  <a:pt x="4263384" y="3618579"/>
                  <a:pt x="4313864" y="3777622"/>
                </a:cubicBezTo>
                <a:cubicBezTo>
                  <a:pt x="4120965" y="3830314"/>
                  <a:pt x="3961264" y="3749534"/>
                  <a:pt x="3817770" y="3777622"/>
                </a:cubicBezTo>
                <a:cubicBezTo>
                  <a:pt x="3674276" y="3805710"/>
                  <a:pt x="3518707" y="3734607"/>
                  <a:pt x="3321675" y="3777622"/>
                </a:cubicBezTo>
                <a:cubicBezTo>
                  <a:pt x="3124644" y="3820637"/>
                  <a:pt x="2857181" y="3748177"/>
                  <a:pt x="2739304" y="3777622"/>
                </a:cubicBezTo>
                <a:cubicBezTo>
                  <a:pt x="2621427" y="3807067"/>
                  <a:pt x="2448358" y="3757131"/>
                  <a:pt x="2200071" y="3777622"/>
                </a:cubicBezTo>
                <a:cubicBezTo>
                  <a:pt x="1951784" y="3798113"/>
                  <a:pt x="1701939" y="3709358"/>
                  <a:pt x="1574560" y="3777622"/>
                </a:cubicBezTo>
                <a:cubicBezTo>
                  <a:pt x="1447181" y="3845886"/>
                  <a:pt x="1190098" y="3706831"/>
                  <a:pt x="949050" y="3777622"/>
                </a:cubicBezTo>
                <a:cubicBezTo>
                  <a:pt x="708002" y="3848413"/>
                  <a:pt x="431822" y="3690401"/>
                  <a:pt x="0" y="3777622"/>
                </a:cubicBezTo>
                <a:cubicBezTo>
                  <a:pt x="-36331" y="3607798"/>
                  <a:pt x="28850" y="3451495"/>
                  <a:pt x="0" y="3200185"/>
                </a:cubicBezTo>
                <a:cubicBezTo>
                  <a:pt x="-28850" y="2948875"/>
                  <a:pt x="6705" y="2847393"/>
                  <a:pt x="0" y="2622749"/>
                </a:cubicBezTo>
                <a:cubicBezTo>
                  <a:pt x="-6705" y="2398105"/>
                  <a:pt x="54965" y="2246066"/>
                  <a:pt x="0" y="2083089"/>
                </a:cubicBezTo>
                <a:cubicBezTo>
                  <a:pt x="-54965" y="1920112"/>
                  <a:pt x="52527" y="1779350"/>
                  <a:pt x="0" y="1543428"/>
                </a:cubicBezTo>
                <a:cubicBezTo>
                  <a:pt x="-52527" y="1307506"/>
                  <a:pt x="39053" y="1116831"/>
                  <a:pt x="0" y="1003768"/>
                </a:cubicBezTo>
                <a:cubicBezTo>
                  <a:pt x="-39053" y="890705"/>
                  <a:pt x="1837" y="677984"/>
                  <a:pt x="0" y="577437"/>
                </a:cubicBezTo>
                <a:cubicBezTo>
                  <a:pt x="-1837" y="476890"/>
                  <a:pt x="36288" y="213615"/>
                  <a:pt x="0" y="0"/>
                </a:cubicBezTo>
                <a:close/>
              </a:path>
              <a:path w="4313864" h="3777622" stroke="0" extrusionOk="0">
                <a:moveTo>
                  <a:pt x="0" y="0"/>
                </a:moveTo>
                <a:cubicBezTo>
                  <a:pt x="212680" y="-6871"/>
                  <a:pt x="374167" y="50757"/>
                  <a:pt x="496094" y="0"/>
                </a:cubicBezTo>
                <a:cubicBezTo>
                  <a:pt x="618021" y="-50757"/>
                  <a:pt x="785778" y="36309"/>
                  <a:pt x="905911" y="0"/>
                </a:cubicBezTo>
                <a:cubicBezTo>
                  <a:pt x="1026044" y="-36309"/>
                  <a:pt x="1237941" y="11979"/>
                  <a:pt x="1531422" y="0"/>
                </a:cubicBezTo>
                <a:cubicBezTo>
                  <a:pt x="1824903" y="-11979"/>
                  <a:pt x="1856007" y="33714"/>
                  <a:pt x="2027516" y="0"/>
                </a:cubicBezTo>
                <a:cubicBezTo>
                  <a:pt x="2199025" y="-33714"/>
                  <a:pt x="2387113" y="3470"/>
                  <a:pt x="2523610" y="0"/>
                </a:cubicBezTo>
                <a:cubicBezTo>
                  <a:pt x="2660107" y="-3470"/>
                  <a:pt x="2891639" y="13588"/>
                  <a:pt x="3149121" y="0"/>
                </a:cubicBezTo>
                <a:cubicBezTo>
                  <a:pt x="3406603" y="-13588"/>
                  <a:pt x="3413647" y="26761"/>
                  <a:pt x="3602076" y="0"/>
                </a:cubicBezTo>
                <a:cubicBezTo>
                  <a:pt x="3790505" y="-26761"/>
                  <a:pt x="4051629" y="37483"/>
                  <a:pt x="4313864" y="0"/>
                </a:cubicBezTo>
                <a:cubicBezTo>
                  <a:pt x="4372122" y="274545"/>
                  <a:pt x="4244803" y="479242"/>
                  <a:pt x="4313864" y="615213"/>
                </a:cubicBezTo>
                <a:cubicBezTo>
                  <a:pt x="4382925" y="751184"/>
                  <a:pt x="4282604" y="878271"/>
                  <a:pt x="4313864" y="1079321"/>
                </a:cubicBezTo>
                <a:cubicBezTo>
                  <a:pt x="4345124" y="1280371"/>
                  <a:pt x="4260735" y="1438966"/>
                  <a:pt x="4313864" y="1618981"/>
                </a:cubicBezTo>
                <a:cubicBezTo>
                  <a:pt x="4366993" y="1798996"/>
                  <a:pt x="4280307" y="1942016"/>
                  <a:pt x="4313864" y="2196417"/>
                </a:cubicBezTo>
                <a:cubicBezTo>
                  <a:pt x="4347421" y="2450818"/>
                  <a:pt x="4299730" y="2414107"/>
                  <a:pt x="4313864" y="2622749"/>
                </a:cubicBezTo>
                <a:cubicBezTo>
                  <a:pt x="4327998" y="2831391"/>
                  <a:pt x="4262116" y="3050368"/>
                  <a:pt x="4313864" y="3162409"/>
                </a:cubicBezTo>
                <a:cubicBezTo>
                  <a:pt x="4365612" y="3274450"/>
                  <a:pt x="4301473" y="3535786"/>
                  <a:pt x="4313864" y="3777622"/>
                </a:cubicBezTo>
                <a:cubicBezTo>
                  <a:pt x="4118340" y="3819928"/>
                  <a:pt x="3921239" y="3753763"/>
                  <a:pt x="3774631" y="3777622"/>
                </a:cubicBezTo>
                <a:cubicBezTo>
                  <a:pt x="3628023" y="3801481"/>
                  <a:pt x="3411400" y="3751706"/>
                  <a:pt x="3149121" y="3777622"/>
                </a:cubicBezTo>
                <a:cubicBezTo>
                  <a:pt x="2886842" y="3803538"/>
                  <a:pt x="2799128" y="3750045"/>
                  <a:pt x="2609888" y="3777622"/>
                </a:cubicBezTo>
                <a:cubicBezTo>
                  <a:pt x="2420648" y="3805199"/>
                  <a:pt x="2337269" y="3749557"/>
                  <a:pt x="2200071" y="3777622"/>
                </a:cubicBezTo>
                <a:cubicBezTo>
                  <a:pt x="2062873" y="3805687"/>
                  <a:pt x="1950737" y="3764635"/>
                  <a:pt x="1747115" y="3777622"/>
                </a:cubicBezTo>
                <a:cubicBezTo>
                  <a:pt x="1543493" y="3790609"/>
                  <a:pt x="1281698" y="3722275"/>
                  <a:pt x="1121605" y="3777622"/>
                </a:cubicBezTo>
                <a:cubicBezTo>
                  <a:pt x="961512" y="3832969"/>
                  <a:pt x="811547" y="3718547"/>
                  <a:pt x="582372" y="3777622"/>
                </a:cubicBezTo>
                <a:cubicBezTo>
                  <a:pt x="353197" y="3836697"/>
                  <a:pt x="139057" y="3730136"/>
                  <a:pt x="0" y="3777622"/>
                </a:cubicBezTo>
                <a:cubicBezTo>
                  <a:pt x="-35955" y="3508875"/>
                  <a:pt x="25738" y="3466911"/>
                  <a:pt x="0" y="3237962"/>
                </a:cubicBezTo>
                <a:cubicBezTo>
                  <a:pt x="-25738" y="3009013"/>
                  <a:pt x="49710" y="2933247"/>
                  <a:pt x="0" y="2811630"/>
                </a:cubicBezTo>
                <a:cubicBezTo>
                  <a:pt x="-49710" y="2690013"/>
                  <a:pt x="37765" y="2585538"/>
                  <a:pt x="0" y="2385298"/>
                </a:cubicBezTo>
                <a:cubicBezTo>
                  <a:pt x="-37765" y="2185058"/>
                  <a:pt x="41792" y="2016676"/>
                  <a:pt x="0" y="1807862"/>
                </a:cubicBezTo>
                <a:cubicBezTo>
                  <a:pt x="-41792" y="1599048"/>
                  <a:pt x="332" y="1438627"/>
                  <a:pt x="0" y="1343754"/>
                </a:cubicBezTo>
                <a:cubicBezTo>
                  <a:pt x="-332" y="1248881"/>
                  <a:pt x="14775" y="923247"/>
                  <a:pt x="0" y="728541"/>
                </a:cubicBezTo>
                <a:cubicBezTo>
                  <a:pt x="-14775" y="533835"/>
                  <a:pt x="82638" y="31084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b="1" dirty="0"/>
              <a:t>Free Software</a:t>
            </a:r>
          </a:p>
          <a:p>
            <a:pPr marL="0" indent="0">
              <a:buNone/>
            </a:pPr>
            <a:r>
              <a:rPr lang="en-DE" dirty="0"/>
              <a:t>Tesseract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3CBD26-3785-834A-8F73-2CD4DF770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92573" y="1699727"/>
            <a:ext cx="4313864" cy="3777622"/>
          </a:xfrm>
          <a:custGeom>
            <a:avLst/>
            <a:gdLst>
              <a:gd name="connsiteX0" fmla="*/ 0 w 4313864"/>
              <a:gd name="connsiteY0" fmla="*/ 0 h 3777622"/>
              <a:gd name="connsiteX1" fmla="*/ 496094 w 4313864"/>
              <a:gd name="connsiteY1" fmla="*/ 0 h 3777622"/>
              <a:gd name="connsiteX2" fmla="*/ 949050 w 4313864"/>
              <a:gd name="connsiteY2" fmla="*/ 0 h 3777622"/>
              <a:gd name="connsiteX3" fmla="*/ 1445144 w 4313864"/>
              <a:gd name="connsiteY3" fmla="*/ 0 h 3777622"/>
              <a:gd name="connsiteX4" fmla="*/ 1854962 w 4313864"/>
              <a:gd name="connsiteY4" fmla="*/ 0 h 3777622"/>
              <a:gd name="connsiteX5" fmla="*/ 2394195 w 4313864"/>
              <a:gd name="connsiteY5" fmla="*/ 0 h 3777622"/>
              <a:gd name="connsiteX6" fmla="*/ 2890289 w 4313864"/>
              <a:gd name="connsiteY6" fmla="*/ 0 h 3777622"/>
              <a:gd name="connsiteX7" fmla="*/ 3343245 w 4313864"/>
              <a:gd name="connsiteY7" fmla="*/ 0 h 3777622"/>
              <a:gd name="connsiteX8" fmla="*/ 3753062 w 4313864"/>
              <a:gd name="connsiteY8" fmla="*/ 0 h 3777622"/>
              <a:gd name="connsiteX9" fmla="*/ 4313864 w 4313864"/>
              <a:gd name="connsiteY9" fmla="*/ 0 h 3777622"/>
              <a:gd name="connsiteX10" fmla="*/ 4313864 w 4313864"/>
              <a:gd name="connsiteY10" fmla="*/ 539660 h 3777622"/>
              <a:gd name="connsiteX11" fmla="*/ 4313864 w 4313864"/>
              <a:gd name="connsiteY11" fmla="*/ 1117097 h 3777622"/>
              <a:gd name="connsiteX12" fmla="*/ 4313864 w 4313864"/>
              <a:gd name="connsiteY12" fmla="*/ 1618981 h 3777622"/>
              <a:gd name="connsiteX13" fmla="*/ 4313864 w 4313864"/>
              <a:gd name="connsiteY13" fmla="*/ 2196417 h 3777622"/>
              <a:gd name="connsiteX14" fmla="*/ 4313864 w 4313864"/>
              <a:gd name="connsiteY14" fmla="*/ 2811630 h 3777622"/>
              <a:gd name="connsiteX15" fmla="*/ 4313864 w 4313864"/>
              <a:gd name="connsiteY15" fmla="*/ 3777622 h 3777622"/>
              <a:gd name="connsiteX16" fmla="*/ 3860908 w 4313864"/>
              <a:gd name="connsiteY16" fmla="*/ 3777622 h 3777622"/>
              <a:gd name="connsiteX17" fmla="*/ 3364814 w 4313864"/>
              <a:gd name="connsiteY17" fmla="*/ 3777622 h 3777622"/>
              <a:gd name="connsiteX18" fmla="*/ 2868720 w 4313864"/>
              <a:gd name="connsiteY18" fmla="*/ 3777622 h 3777622"/>
              <a:gd name="connsiteX19" fmla="*/ 2372625 w 4313864"/>
              <a:gd name="connsiteY19" fmla="*/ 3777622 h 3777622"/>
              <a:gd name="connsiteX20" fmla="*/ 1919669 w 4313864"/>
              <a:gd name="connsiteY20" fmla="*/ 3777622 h 3777622"/>
              <a:gd name="connsiteX21" fmla="*/ 1466714 w 4313864"/>
              <a:gd name="connsiteY21" fmla="*/ 3777622 h 3777622"/>
              <a:gd name="connsiteX22" fmla="*/ 1013758 w 4313864"/>
              <a:gd name="connsiteY22" fmla="*/ 3777622 h 3777622"/>
              <a:gd name="connsiteX23" fmla="*/ 0 w 4313864"/>
              <a:gd name="connsiteY23" fmla="*/ 3777622 h 3777622"/>
              <a:gd name="connsiteX24" fmla="*/ 0 w 4313864"/>
              <a:gd name="connsiteY24" fmla="*/ 3313514 h 3777622"/>
              <a:gd name="connsiteX25" fmla="*/ 0 w 4313864"/>
              <a:gd name="connsiteY25" fmla="*/ 2773854 h 3777622"/>
              <a:gd name="connsiteX26" fmla="*/ 0 w 4313864"/>
              <a:gd name="connsiteY26" fmla="*/ 2271970 h 3777622"/>
              <a:gd name="connsiteX27" fmla="*/ 0 w 4313864"/>
              <a:gd name="connsiteY27" fmla="*/ 1694533 h 3777622"/>
              <a:gd name="connsiteX28" fmla="*/ 0 w 4313864"/>
              <a:gd name="connsiteY28" fmla="*/ 1079321 h 3777622"/>
              <a:gd name="connsiteX29" fmla="*/ 0 w 4313864"/>
              <a:gd name="connsiteY29" fmla="*/ 464108 h 3777622"/>
              <a:gd name="connsiteX30" fmla="*/ 0 w 4313864"/>
              <a:gd name="connsiteY30" fmla="*/ 0 h 377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313864" h="3777622" fill="none" extrusionOk="0">
                <a:moveTo>
                  <a:pt x="0" y="0"/>
                </a:moveTo>
                <a:cubicBezTo>
                  <a:pt x="102365" y="-50910"/>
                  <a:pt x="289512" y="25006"/>
                  <a:pt x="496094" y="0"/>
                </a:cubicBezTo>
                <a:cubicBezTo>
                  <a:pt x="702676" y="-25006"/>
                  <a:pt x="849020" y="15926"/>
                  <a:pt x="949050" y="0"/>
                </a:cubicBezTo>
                <a:cubicBezTo>
                  <a:pt x="1049080" y="-15926"/>
                  <a:pt x="1258243" y="45757"/>
                  <a:pt x="1445144" y="0"/>
                </a:cubicBezTo>
                <a:cubicBezTo>
                  <a:pt x="1632045" y="-45757"/>
                  <a:pt x="1722917" y="31216"/>
                  <a:pt x="1854962" y="0"/>
                </a:cubicBezTo>
                <a:cubicBezTo>
                  <a:pt x="1987007" y="-31216"/>
                  <a:pt x="2191724" y="20853"/>
                  <a:pt x="2394195" y="0"/>
                </a:cubicBezTo>
                <a:cubicBezTo>
                  <a:pt x="2596666" y="-20853"/>
                  <a:pt x="2680199" y="33832"/>
                  <a:pt x="2890289" y="0"/>
                </a:cubicBezTo>
                <a:cubicBezTo>
                  <a:pt x="3100379" y="-33832"/>
                  <a:pt x="3181075" y="21183"/>
                  <a:pt x="3343245" y="0"/>
                </a:cubicBezTo>
                <a:cubicBezTo>
                  <a:pt x="3505415" y="-21183"/>
                  <a:pt x="3551665" y="24268"/>
                  <a:pt x="3753062" y="0"/>
                </a:cubicBezTo>
                <a:cubicBezTo>
                  <a:pt x="3954459" y="-24268"/>
                  <a:pt x="4049271" y="37642"/>
                  <a:pt x="4313864" y="0"/>
                </a:cubicBezTo>
                <a:cubicBezTo>
                  <a:pt x="4318075" y="257829"/>
                  <a:pt x="4285965" y="425697"/>
                  <a:pt x="4313864" y="539660"/>
                </a:cubicBezTo>
                <a:cubicBezTo>
                  <a:pt x="4341763" y="653623"/>
                  <a:pt x="4292715" y="864359"/>
                  <a:pt x="4313864" y="1117097"/>
                </a:cubicBezTo>
                <a:cubicBezTo>
                  <a:pt x="4335013" y="1369835"/>
                  <a:pt x="4258191" y="1448233"/>
                  <a:pt x="4313864" y="1618981"/>
                </a:cubicBezTo>
                <a:cubicBezTo>
                  <a:pt x="4369537" y="1789729"/>
                  <a:pt x="4254549" y="1976494"/>
                  <a:pt x="4313864" y="2196417"/>
                </a:cubicBezTo>
                <a:cubicBezTo>
                  <a:pt x="4373179" y="2416340"/>
                  <a:pt x="4285893" y="2532722"/>
                  <a:pt x="4313864" y="2811630"/>
                </a:cubicBezTo>
                <a:cubicBezTo>
                  <a:pt x="4341835" y="3090538"/>
                  <a:pt x="4212534" y="3372876"/>
                  <a:pt x="4313864" y="3777622"/>
                </a:cubicBezTo>
                <a:cubicBezTo>
                  <a:pt x="4179343" y="3806398"/>
                  <a:pt x="4020764" y="3729950"/>
                  <a:pt x="3860908" y="3777622"/>
                </a:cubicBezTo>
                <a:cubicBezTo>
                  <a:pt x="3701052" y="3825294"/>
                  <a:pt x="3568200" y="3743964"/>
                  <a:pt x="3364814" y="3777622"/>
                </a:cubicBezTo>
                <a:cubicBezTo>
                  <a:pt x="3161428" y="3811280"/>
                  <a:pt x="2971219" y="3728825"/>
                  <a:pt x="2868720" y="3777622"/>
                </a:cubicBezTo>
                <a:cubicBezTo>
                  <a:pt x="2766221" y="3826419"/>
                  <a:pt x="2551748" y="3770997"/>
                  <a:pt x="2372625" y="3777622"/>
                </a:cubicBezTo>
                <a:cubicBezTo>
                  <a:pt x="2193503" y="3784247"/>
                  <a:pt x="2022582" y="3747985"/>
                  <a:pt x="1919669" y="3777622"/>
                </a:cubicBezTo>
                <a:cubicBezTo>
                  <a:pt x="1816756" y="3807259"/>
                  <a:pt x="1586425" y="3765540"/>
                  <a:pt x="1466714" y="3777622"/>
                </a:cubicBezTo>
                <a:cubicBezTo>
                  <a:pt x="1347003" y="3789704"/>
                  <a:pt x="1223674" y="3756904"/>
                  <a:pt x="1013758" y="3777622"/>
                </a:cubicBezTo>
                <a:cubicBezTo>
                  <a:pt x="803842" y="3798340"/>
                  <a:pt x="289686" y="3753323"/>
                  <a:pt x="0" y="3777622"/>
                </a:cubicBezTo>
                <a:cubicBezTo>
                  <a:pt x="-4628" y="3660928"/>
                  <a:pt x="12305" y="3414985"/>
                  <a:pt x="0" y="3313514"/>
                </a:cubicBezTo>
                <a:cubicBezTo>
                  <a:pt x="-12305" y="3212043"/>
                  <a:pt x="56559" y="3041935"/>
                  <a:pt x="0" y="2773854"/>
                </a:cubicBezTo>
                <a:cubicBezTo>
                  <a:pt x="-56559" y="2505773"/>
                  <a:pt x="34799" y="2474056"/>
                  <a:pt x="0" y="2271970"/>
                </a:cubicBezTo>
                <a:cubicBezTo>
                  <a:pt x="-34799" y="2069884"/>
                  <a:pt x="33904" y="1899165"/>
                  <a:pt x="0" y="1694533"/>
                </a:cubicBezTo>
                <a:cubicBezTo>
                  <a:pt x="-33904" y="1489901"/>
                  <a:pt x="69898" y="1326402"/>
                  <a:pt x="0" y="1079321"/>
                </a:cubicBezTo>
                <a:cubicBezTo>
                  <a:pt x="-69898" y="832240"/>
                  <a:pt x="52829" y="685322"/>
                  <a:pt x="0" y="464108"/>
                </a:cubicBezTo>
                <a:cubicBezTo>
                  <a:pt x="-52829" y="242894"/>
                  <a:pt x="40368" y="108182"/>
                  <a:pt x="0" y="0"/>
                </a:cubicBezTo>
                <a:close/>
              </a:path>
              <a:path w="4313864" h="3777622" stroke="0" extrusionOk="0">
                <a:moveTo>
                  <a:pt x="0" y="0"/>
                </a:moveTo>
                <a:cubicBezTo>
                  <a:pt x="236901" y="-32844"/>
                  <a:pt x="395074" y="45010"/>
                  <a:pt x="496094" y="0"/>
                </a:cubicBezTo>
                <a:cubicBezTo>
                  <a:pt x="597114" y="-45010"/>
                  <a:pt x="958077" y="43476"/>
                  <a:pt x="1078466" y="0"/>
                </a:cubicBezTo>
                <a:cubicBezTo>
                  <a:pt x="1198855" y="-43476"/>
                  <a:pt x="1362739" y="34431"/>
                  <a:pt x="1574560" y="0"/>
                </a:cubicBezTo>
                <a:cubicBezTo>
                  <a:pt x="1786381" y="-34431"/>
                  <a:pt x="1876916" y="30269"/>
                  <a:pt x="1984377" y="0"/>
                </a:cubicBezTo>
                <a:cubicBezTo>
                  <a:pt x="2091838" y="-30269"/>
                  <a:pt x="2282073" y="45655"/>
                  <a:pt x="2523610" y="0"/>
                </a:cubicBezTo>
                <a:cubicBezTo>
                  <a:pt x="2765147" y="-45655"/>
                  <a:pt x="2881197" y="52948"/>
                  <a:pt x="3062843" y="0"/>
                </a:cubicBezTo>
                <a:cubicBezTo>
                  <a:pt x="3244489" y="-52948"/>
                  <a:pt x="3342688" y="14219"/>
                  <a:pt x="3472661" y="0"/>
                </a:cubicBezTo>
                <a:cubicBezTo>
                  <a:pt x="3602634" y="-14219"/>
                  <a:pt x="3925229" y="25490"/>
                  <a:pt x="4313864" y="0"/>
                </a:cubicBezTo>
                <a:cubicBezTo>
                  <a:pt x="4316160" y="86065"/>
                  <a:pt x="4309332" y="266312"/>
                  <a:pt x="4313864" y="426332"/>
                </a:cubicBezTo>
                <a:cubicBezTo>
                  <a:pt x="4318396" y="586352"/>
                  <a:pt x="4272755" y="815572"/>
                  <a:pt x="4313864" y="965992"/>
                </a:cubicBezTo>
                <a:cubicBezTo>
                  <a:pt x="4354973" y="1116412"/>
                  <a:pt x="4295200" y="1314410"/>
                  <a:pt x="4313864" y="1430100"/>
                </a:cubicBezTo>
                <a:cubicBezTo>
                  <a:pt x="4332528" y="1545790"/>
                  <a:pt x="4265892" y="1907686"/>
                  <a:pt x="4313864" y="2045312"/>
                </a:cubicBezTo>
                <a:cubicBezTo>
                  <a:pt x="4361836" y="2182938"/>
                  <a:pt x="4254245" y="2467284"/>
                  <a:pt x="4313864" y="2584973"/>
                </a:cubicBezTo>
                <a:cubicBezTo>
                  <a:pt x="4373483" y="2702662"/>
                  <a:pt x="4283478" y="2969945"/>
                  <a:pt x="4313864" y="3124633"/>
                </a:cubicBezTo>
                <a:cubicBezTo>
                  <a:pt x="4344250" y="3279321"/>
                  <a:pt x="4247310" y="3516080"/>
                  <a:pt x="4313864" y="3777622"/>
                </a:cubicBezTo>
                <a:cubicBezTo>
                  <a:pt x="4098242" y="3789789"/>
                  <a:pt x="4022466" y="3752977"/>
                  <a:pt x="3817770" y="3777622"/>
                </a:cubicBezTo>
                <a:cubicBezTo>
                  <a:pt x="3613074" y="3802267"/>
                  <a:pt x="3598635" y="3760306"/>
                  <a:pt x="3407953" y="3777622"/>
                </a:cubicBezTo>
                <a:cubicBezTo>
                  <a:pt x="3217271" y="3794938"/>
                  <a:pt x="3058612" y="3725536"/>
                  <a:pt x="2911858" y="3777622"/>
                </a:cubicBezTo>
                <a:cubicBezTo>
                  <a:pt x="2765104" y="3829708"/>
                  <a:pt x="2620417" y="3729004"/>
                  <a:pt x="2372625" y="3777622"/>
                </a:cubicBezTo>
                <a:cubicBezTo>
                  <a:pt x="2124833" y="3826240"/>
                  <a:pt x="1924768" y="3764449"/>
                  <a:pt x="1747115" y="3777622"/>
                </a:cubicBezTo>
                <a:cubicBezTo>
                  <a:pt x="1569462" y="3790795"/>
                  <a:pt x="1366560" y="3744110"/>
                  <a:pt x="1207882" y="3777622"/>
                </a:cubicBezTo>
                <a:cubicBezTo>
                  <a:pt x="1049204" y="3811134"/>
                  <a:pt x="911036" y="3772696"/>
                  <a:pt x="754926" y="3777622"/>
                </a:cubicBezTo>
                <a:cubicBezTo>
                  <a:pt x="598816" y="3782548"/>
                  <a:pt x="258074" y="3755960"/>
                  <a:pt x="0" y="3777622"/>
                </a:cubicBezTo>
                <a:cubicBezTo>
                  <a:pt x="-66674" y="3499988"/>
                  <a:pt x="59753" y="3320841"/>
                  <a:pt x="0" y="3162409"/>
                </a:cubicBezTo>
                <a:cubicBezTo>
                  <a:pt x="-59753" y="3003977"/>
                  <a:pt x="5617" y="2870414"/>
                  <a:pt x="0" y="2584973"/>
                </a:cubicBezTo>
                <a:cubicBezTo>
                  <a:pt x="-5617" y="2299532"/>
                  <a:pt x="35415" y="2249191"/>
                  <a:pt x="0" y="2083089"/>
                </a:cubicBezTo>
                <a:cubicBezTo>
                  <a:pt x="-35415" y="1916987"/>
                  <a:pt x="16910" y="1764342"/>
                  <a:pt x="0" y="1581205"/>
                </a:cubicBezTo>
                <a:cubicBezTo>
                  <a:pt x="-16910" y="1398068"/>
                  <a:pt x="34149" y="1296902"/>
                  <a:pt x="0" y="1154873"/>
                </a:cubicBezTo>
                <a:cubicBezTo>
                  <a:pt x="-34149" y="1012844"/>
                  <a:pt x="3297" y="873742"/>
                  <a:pt x="0" y="615213"/>
                </a:cubicBezTo>
                <a:cubicBezTo>
                  <a:pt x="-3297" y="356684"/>
                  <a:pt x="33327" y="23651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97402675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DE" sz="2400" b="1" dirty="0"/>
              <a:t>Non-Free Software</a:t>
            </a:r>
          </a:p>
          <a:p>
            <a:pPr marL="0" indent="0">
              <a:buNone/>
            </a:pPr>
            <a:r>
              <a:rPr lang="en-DE" dirty="0"/>
              <a:t>Amazon Rekognition and Google OCR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A95FB3-6AD5-CA4C-999E-F40EAFC1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90" y="4191534"/>
            <a:ext cx="2572689" cy="11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A1B66-0010-B94E-9760-28B370EE6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986"/>
          <a:stretch/>
        </p:blipFill>
        <p:spPr>
          <a:xfrm>
            <a:off x="6030685" y="4662403"/>
            <a:ext cx="5979886" cy="1883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249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CB31F-F22C-F148-9A78-334E2576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DE" sz="3200" dirty="0"/>
              <a:t>German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60705-C312-DF4C-8FD5-51578A415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8813"/>
            <a:ext cx="4459287" cy="42857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DE" sz="1800" dirty="0"/>
              <a:t>ISO 27.00X</a:t>
            </a:r>
          </a:p>
          <a:p>
            <a:pPr lvl="1">
              <a:lnSpc>
                <a:spcPct val="110000"/>
              </a:lnSpc>
            </a:pPr>
            <a:r>
              <a:rPr lang="en-GB" sz="1800" i="1" dirty="0"/>
              <a:t>Risk Analysis</a:t>
            </a:r>
            <a:endParaRPr lang="en-DE" sz="1800" i="1" dirty="0"/>
          </a:p>
          <a:p>
            <a:pPr>
              <a:lnSpc>
                <a:spcPct val="110000"/>
              </a:lnSpc>
            </a:pPr>
            <a:r>
              <a:rPr lang="en-DE" sz="1800" dirty="0"/>
              <a:t>DSGVO (</a:t>
            </a:r>
            <a:r>
              <a:rPr lang="en-GB" sz="1800" dirty="0"/>
              <a:t>General Data Protection Regulation</a:t>
            </a:r>
            <a:r>
              <a:rPr lang="en-DE" sz="18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DE" sz="1800" dirty="0"/>
              <a:t>Art. 25 – </a:t>
            </a:r>
            <a:r>
              <a:rPr lang="en-GB" sz="1800" i="1" dirty="0"/>
              <a:t>Data protection by design and by default</a:t>
            </a:r>
            <a:endParaRPr lang="en-DE" sz="1800" i="1" dirty="0"/>
          </a:p>
          <a:p>
            <a:pPr>
              <a:lnSpc>
                <a:spcPct val="110000"/>
              </a:lnSpc>
            </a:pPr>
            <a:r>
              <a:rPr lang="en-GB" sz="1800" dirty="0"/>
              <a:t>Act to Strengthen the Security of Federal Information Technology (BSIG)</a:t>
            </a:r>
            <a:endParaRPr lang="en-DE" sz="1800" dirty="0"/>
          </a:p>
          <a:p>
            <a:pPr lvl="1">
              <a:lnSpc>
                <a:spcPct val="110000"/>
              </a:lnSpc>
            </a:pPr>
            <a:r>
              <a:rPr lang="en-DE" sz="1800" i="1" dirty="0"/>
              <a:t>§8 1,1</a:t>
            </a:r>
          </a:p>
          <a:p>
            <a:pPr>
              <a:lnSpc>
                <a:spcPct val="110000"/>
              </a:lnSpc>
            </a:pPr>
            <a:r>
              <a:rPr lang="en-GB" sz="1800" dirty="0"/>
              <a:t>Criteria Catalogue for Cloud Computing BSI (C5)</a:t>
            </a:r>
          </a:p>
          <a:p>
            <a:pPr lvl="1">
              <a:lnSpc>
                <a:spcPct val="110000"/>
              </a:lnSpc>
            </a:pPr>
            <a:endParaRPr lang="en-DE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A1E11-F6FF-C649-B863-2173F0D79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56876"/>
            <a:ext cx="5456279" cy="35192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310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FABB-0DE7-0E49-8F61-EC859D1A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Kontext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D6B01-40A2-A24F-BE61-21126D27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46" y="4650378"/>
            <a:ext cx="1227909" cy="10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0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ACA28C-BEC5-AE4F-AA96-FA0433154D0B}"/>
              </a:ext>
            </a:extLst>
          </p:cNvPr>
          <p:cNvSpPr txBox="1"/>
          <p:nvPr/>
        </p:nvSpPr>
        <p:spPr>
          <a:xfrm>
            <a:off x="1867301" y="1376413"/>
            <a:ext cx="9788893" cy="4966635"/>
          </a:xfrm>
          <a:custGeom>
            <a:avLst/>
            <a:gdLst>
              <a:gd name="connsiteX0" fmla="*/ 0 w 9788893"/>
              <a:gd name="connsiteY0" fmla="*/ 0 h 4966635"/>
              <a:gd name="connsiteX1" fmla="*/ 673706 w 9788893"/>
              <a:gd name="connsiteY1" fmla="*/ 0 h 4966635"/>
              <a:gd name="connsiteX2" fmla="*/ 1151634 w 9788893"/>
              <a:gd name="connsiteY2" fmla="*/ 0 h 4966635"/>
              <a:gd name="connsiteX3" fmla="*/ 1727452 w 9788893"/>
              <a:gd name="connsiteY3" fmla="*/ 0 h 4966635"/>
              <a:gd name="connsiteX4" fmla="*/ 2205380 w 9788893"/>
              <a:gd name="connsiteY4" fmla="*/ 0 h 4966635"/>
              <a:gd name="connsiteX5" fmla="*/ 2683308 w 9788893"/>
              <a:gd name="connsiteY5" fmla="*/ 0 h 4966635"/>
              <a:gd name="connsiteX6" fmla="*/ 3454903 w 9788893"/>
              <a:gd name="connsiteY6" fmla="*/ 0 h 4966635"/>
              <a:gd name="connsiteX7" fmla="*/ 3737054 w 9788893"/>
              <a:gd name="connsiteY7" fmla="*/ 0 h 4966635"/>
              <a:gd name="connsiteX8" fmla="*/ 4312871 w 9788893"/>
              <a:gd name="connsiteY8" fmla="*/ 0 h 4966635"/>
              <a:gd name="connsiteX9" fmla="*/ 5084466 w 9788893"/>
              <a:gd name="connsiteY9" fmla="*/ 0 h 4966635"/>
              <a:gd name="connsiteX10" fmla="*/ 5758172 w 9788893"/>
              <a:gd name="connsiteY10" fmla="*/ 0 h 4966635"/>
              <a:gd name="connsiteX11" fmla="*/ 6138212 w 9788893"/>
              <a:gd name="connsiteY11" fmla="*/ 0 h 4966635"/>
              <a:gd name="connsiteX12" fmla="*/ 6909807 w 9788893"/>
              <a:gd name="connsiteY12" fmla="*/ 0 h 4966635"/>
              <a:gd name="connsiteX13" fmla="*/ 7485624 w 9788893"/>
              <a:gd name="connsiteY13" fmla="*/ 0 h 4966635"/>
              <a:gd name="connsiteX14" fmla="*/ 8061441 w 9788893"/>
              <a:gd name="connsiteY14" fmla="*/ 0 h 4966635"/>
              <a:gd name="connsiteX15" fmla="*/ 8637259 w 9788893"/>
              <a:gd name="connsiteY15" fmla="*/ 0 h 4966635"/>
              <a:gd name="connsiteX16" fmla="*/ 9017298 w 9788893"/>
              <a:gd name="connsiteY16" fmla="*/ 0 h 4966635"/>
              <a:gd name="connsiteX17" fmla="*/ 9788893 w 9788893"/>
              <a:gd name="connsiteY17" fmla="*/ 0 h 4966635"/>
              <a:gd name="connsiteX18" fmla="*/ 9788893 w 9788893"/>
              <a:gd name="connsiteY18" fmla="*/ 402849 h 4966635"/>
              <a:gd name="connsiteX19" fmla="*/ 9788893 w 9788893"/>
              <a:gd name="connsiteY19" fmla="*/ 1054030 h 4966635"/>
              <a:gd name="connsiteX20" fmla="*/ 9788893 w 9788893"/>
              <a:gd name="connsiteY20" fmla="*/ 1655545 h 4966635"/>
              <a:gd name="connsiteX21" fmla="*/ 9788893 w 9788893"/>
              <a:gd name="connsiteY21" fmla="*/ 2306726 h 4966635"/>
              <a:gd name="connsiteX22" fmla="*/ 9788893 w 9788893"/>
              <a:gd name="connsiteY22" fmla="*/ 2709575 h 4966635"/>
              <a:gd name="connsiteX23" fmla="*/ 9788893 w 9788893"/>
              <a:gd name="connsiteY23" fmla="*/ 3360756 h 4966635"/>
              <a:gd name="connsiteX24" fmla="*/ 9788893 w 9788893"/>
              <a:gd name="connsiteY24" fmla="*/ 3862938 h 4966635"/>
              <a:gd name="connsiteX25" fmla="*/ 9788893 w 9788893"/>
              <a:gd name="connsiteY25" fmla="*/ 4265788 h 4966635"/>
              <a:gd name="connsiteX26" fmla="*/ 9788893 w 9788893"/>
              <a:gd name="connsiteY26" fmla="*/ 4966635 h 4966635"/>
              <a:gd name="connsiteX27" fmla="*/ 9408854 w 9788893"/>
              <a:gd name="connsiteY27" fmla="*/ 4966635 h 4966635"/>
              <a:gd name="connsiteX28" fmla="*/ 8637259 w 9788893"/>
              <a:gd name="connsiteY28" fmla="*/ 4966635 h 4966635"/>
              <a:gd name="connsiteX29" fmla="*/ 7865663 w 9788893"/>
              <a:gd name="connsiteY29" fmla="*/ 4966635 h 4966635"/>
              <a:gd name="connsiteX30" fmla="*/ 7191957 w 9788893"/>
              <a:gd name="connsiteY30" fmla="*/ 4966635 h 4966635"/>
              <a:gd name="connsiteX31" fmla="*/ 6616140 w 9788893"/>
              <a:gd name="connsiteY31" fmla="*/ 4966635 h 4966635"/>
              <a:gd name="connsiteX32" fmla="*/ 6138212 w 9788893"/>
              <a:gd name="connsiteY32" fmla="*/ 4966635 h 4966635"/>
              <a:gd name="connsiteX33" fmla="*/ 5562394 w 9788893"/>
              <a:gd name="connsiteY33" fmla="*/ 4966635 h 4966635"/>
              <a:gd name="connsiteX34" fmla="*/ 4790799 w 9788893"/>
              <a:gd name="connsiteY34" fmla="*/ 4966635 h 4966635"/>
              <a:gd name="connsiteX35" fmla="*/ 4019204 w 9788893"/>
              <a:gd name="connsiteY35" fmla="*/ 4966635 h 4966635"/>
              <a:gd name="connsiteX36" fmla="*/ 3541276 w 9788893"/>
              <a:gd name="connsiteY36" fmla="*/ 4966635 h 4966635"/>
              <a:gd name="connsiteX37" fmla="*/ 2769681 w 9788893"/>
              <a:gd name="connsiteY37" fmla="*/ 4966635 h 4966635"/>
              <a:gd name="connsiteX38" fmla="*/ 2389642 w 9788893"/>
              <a:gd name="connsiteY38" fmla="*/ 4966635 h 4966635"/>
              <a:gd name="connsiteX39" fmla="*/ 1813824 w 9788893"/>
              <a:gd name="connsiteY39" fmla="*/ 4966635 h 4966635"/>
              <a:gd name="connsiteX40" fmla="*/ 1140118 w 9788893"/>
              <a:gd name="connsiteY40" fmla="*/ 4966635 h 4966635"/>
              <a:gd name="connsiteX41" fmla="*/ 564301 w 9788893"/>
              <a:gd name="connsiteY41" fmla="*/ 4966635 h 4966635"/>
              <a:gd name="connsiteX42" fmla="*/ 0 w 9788893"/>
              <a:gd name="connsiteY42" fmla="*/ 4966635 h 4966635"/>
              <a:gd name="connsiteX43" fmla="*/ 0 w 9788893"/>
              <a:gd name="connsiteY43" fmla="*/ 4365120 h 4966635"/>
              <a:gd name="connsiteX44" fmla="*/ 0 w 9788893"/>
              <a:gd name="connsiteY44" fmla="*/ 3912605 h 4966635"/>
              <a:gd name="connsiteX45" fmla="*/ 0 w 9788893"/>
              <a:gd name="connsiteY45" fmla="*/ 3360756 h 4966635"/>
              <a:gd name="connsiteX46" fmla="*/ 0 w 9788893"/>
              <a:gd name="connsiteY46" fmla="*/ 2709575 h 4966635"/>
              <a:gd name="connsiteX47" fmla="*/ 0 w 9788893"/>
              <a:gd name="connsiteY47" fmla="*/ 2306726 h 4966635"/>
              <a:gd name="connsiteX48" fmla="*/ 0 w 9788893"/>
              <a:gd name="connsiteY48" fmla="*/ 1655545 h 4966635"/>
              <a:gd name="connsiteX49" fmla="*/ 0 w 9788893"/>
              <a:gd name="connsiteY49" fmla="*/ 1054030 h 4966635"/>
              <a:gd name="connsiteX50" fmla="*/ 0 w 9788893"/>
              <a:gd name="connsiteY50" fmla="*/ 601515 h 4966635"/>
              <a:gd name="connsiteX51" fmla="*/ 0 w 9788893"/>
              <a:gd name="connsiteY51" fmla="*/ 0 h 496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788893" h="4966635" fill="none" extrusionOk="0">
                <a:moveTo>
                  <a:pt x="0" y="0"/>
                </a:moveTo>
                <a:cubicBezTo>
                  <a:pt x="176071" y="-61832"/>
                  <a:pt x="410280" y="49625"/>
                  <a:pt x="673706" y="0"/>
                </a:cubicBezTo>
                <a:cubicBezTo>
                  <a:pt x="937132" y="-49625"/>
                  <a:pt x="983441" y="6"/>
                  <a:pt x="1151634" y="0"/>
                </a:cubicBezTo>
                <a:cubicBezTo>
                  <a:pt x="1319827" y="-6"/>
                  <a:pt x="1545065" y="7940"/>
                  <a:pt x="1727452" y="0"/>
                </a:cubicBezTo>
                <a:cubicBezTo>
                  <a:pt x="1909839" y="-7940"/>
                  <a:pt x="2106485" y="22992"/>
                  <a:pt x="2205380" y="0"/>
                </a:cubicBezTo>
                <a:cubicBezTo>
                  <a:pt x="2304275" y="-22992"/>
                  <a:pt x="2529654" y="16387"/>
                  <a:pt x="2683308" y="0"/>
                </a:cubicBezTo>
                <a:cubicBezTo>
                  <a:pt x="2836962" y="-16387"/>
                  <a:pt x="3213546" y="86998"/>
                  <a:pt x="3454903" y="0"/>
                </a:cubicBezTo>
                <a:cubicBezTo>
                  <a:pt x="3696260" y="-86998"/>
                  <a:pt x="3629498" y="33393"/>
                  <a:pt x="3737054" y="0"/>
                </a:cubicBezTo>
                <a:cubicBezTo>
                  <a:pt x="3844610" y="-33393"/>
                  <a:pt x="4047621" y="5761"/>
                  <a:pt x="4312871" y="0"/>
                </a:cubicBezTo>
                <a:cubicBezTo>
                  <a:pt x="4578121" y="-5761"/>
                  <a:pt x="4774947" y="74587"/>
                  <a:pt x="5084466" y="0"/>
                </a:cubicBezTo>
                <a:cubicBezTo>
                  <a:pt x="5393986" y="-74587"/>
                  <a:pt x="5522330" y="15198"/>
                  <a:pt x="5758172" y="0"/>
                </a:cubicBezTo>
                <a:cubicBezTo>
                  <a:pt x="5994014" y="-15198"/>
                  <a:pt x="6060445" y="3110"/>
                  <a:pt x="6138212" y="0"/>
                </a:cubicBezTo>
                <a:cubicBezTo>
                  <a:pt x="6215979" y="-3110"/>
                  <a:pt x="6686857" y="3111"/>
                  <a:pt x="6909807" y="0"/>
                </a:cubicBezTo>
                <a:cubicBezTo>
                  <a:pt x="7132758" y="-3111"/>
                  <a:pt x="7303308" y="68073"/>
                  <a:pt x="7485624" y="0"/>
                </a:cubicBezTo>
                <a:cubicBezTo>
                  <a:pt x="7667940" y="-68073"/>
                  <a:pt x="7944423" y="46716"/>
                  <a:pt x="8061441" y="0"/>
                </a:cubicBezTo>
                <a:cubicBezTo>
                  <a:pt x="8178459" y="-46716"/>
                  <a:pt x="8436667" y="49111"/>
                  <a:pt x="8637259" y="0"/>
                </a:cubicBezTo>
                <a:cubicBezTo>
                  <a:pt x="8837851" y="-49111"/>
                  <a:pt x="8901935" y="36657"/>
                  <a:pt x="9017298" y="0"/>
                </a:cubicBezTo>
                <a:cubicBezTo>
                  <a:pt x="9132661" y="-36657"/>
                  <a:pt x="9628309" y="19516"/>
                  <a:pt x="9788893" y="0"/>
                </a:cubicBezTo>
                <a:cubicBezTo>
                  <a:pt x="9799080" y="97624"/>
                  <a:pt x="9780099" y="263267"/>
                  <a:pt x="9788893" y="402849"/>
                </a:cubicBezTo>
                <a:cubicBezTo>
                  <a:pt x="9797687" y="542431"/>
                  <a:pt x="9775768" y="850512"/>
                  <a:pt x="9788893" y="1054030"/>
                </a:cubicBezTo>
                <a:cubicBezTo>
                  <a:pt x="9802018" y="1257548"/>
                  <a:pt x="9787338" y="1391554"/>
                  <a:pt x="9788893" y="1655545"/>
                </a:cubicBezTo>
                <a:cubicBezTo>
                  <a:pt x="9790448" y="1919537"/>
                  <a:pt x="9768250" y="2053197"/>
                  <a:pt x="9788893" y="2306726"/>
                </a:cubicBezTo>
                <a:cubicBezTo>
                  <a:pt x="9809536" y="2560255"/>
                  <a:pt x="9758032" y="2581814"/>
                  <a:pt x="9788893" y="2709575"/>
                </a:cubicBezTo>
                <a:cubicBezTo>
                  <a:pt x="9819754" y="2837336"/>
                  <a:pt x="9743752" y="3163932"/>
                  <a:pt x="9788893" y="3360756"/>
                </a:cubicBezTo>
                <a:cubicBezTo>
                  <a:pt x="9834034" y="3557580"/>
                  <a:pt x="9740662" y="3652026"/>
                  <a:pt x="9788893" y="3862938"/>
                </a:cubicBezTo>
                <a:cubicBezTo>
                  <a:pt x="9837124" y="4073850"/>
                  <a:pt x="9741997" y="4098488"/>
                  <a:pt x="9788893" y="4265788"/>
                </a:cubicBezTo>
                <a:cubicBezTo>
                  <a:pt x="9835789" y="4433088"/>
                  <a:pt x="9771846" y="4661890"/>
                  <a:pt x="9788893" y="4966635"/>
                </a:cubicBezTo>
                <a:cubicBezTo>
                  <a:pt x="9613990" y="4968285"/>
                  <a:pt x="9589963" y="4958192"/>
                  <a:pt x="9408854" y="4966635"/>
                </a:cubicBezTo>
                <a:cubicBezTo>
                  <a:pt x="9227745" y="4975078"/>
                  <a:pt x="8830328" y="4957237"/>
                  <a:pt x="8637259" y="4966635"/>
                </a:cubicBezTo>
                <a:cubicBezTo>
                  <a:pt x="8444191" y="4976033"/>
                  <a:pt x="8069253" y="4921710"/>
                  <a:pt x="7865663" y="4966635"/>
                </a:cubicBezTo>
                <a:cubicBezTo>
                  <a:pt x="7662073" y="5011560"/>
                  <a:pt x="7460422" y="4895380"/>
                  <a:pt x="7191957" y="4966635"/>
                </a:cubicBezTo>
                <a:cubicBezTo>
                  <a:pt x="6923492" y="5037890"/>
                  <a:pt x="6851139" y="4902587"/>
                  <a:pt x="6616140" y="4966635"/>
                </a:cubicBezTo>
                <a:cubicBezTo>
                  <a:pt x="6381141" y="5030683"/>
                  <a:pt x="6318125" y="4934024"/>
                  <a:pt x="6138212" y="4966635"/>
                </a:cubicBezTo>
                <a:cubicBezTo>
                  <a:pt x="5958299" y="4999246"/>
                  <a:pt x="5846592" y="4935149"/>
                  <a:pt x="5562394" y="4966635"/>
                </a:cubicBezTo>
                <a:cubicBezTo>
                  <a:pt x="5278196" y="4998121"/>
                  <a:pt x="5023501" y="4959894"/>
                  <a:pt x="4790799" y="4966635"/>
                </a:cubicBezTo>
                <a:cubicBezTo>
                  <a:pt x="4558097" y="4973376"/>
                  <a:pt x="4228202" y="4906553"/>
                  <a:pt x="4019204" y="4966635"/>
                </a:cubicBezTo>
                <a:cubicBezTo>
                  <a:pt x="3810207" y="5026717"/>
                  <a:pt x="3755820" y="4942730"/>
                  <a:pt x="3541276" y="4966635"/>
                </a:cubicBezTo>
                <a:cubicBezTo>
                  <a:pt x="3326732" y="4990540"/>
                  <a:pt x="3121359" y="4949328"/>
                  <a:pt x="2769681" y="4966635"/>
                </a:cubicBezTo>
                <a:cubicBezTo>
                  <a:pt x="2418004" y="4983942"/>
                  <a:pt x="2519566" y="4935264"/>
                  <a:pt x="2389642" y="4966635"/>
                </a:cubicBezTo>
                <a:cubicBezTo>
                  <a:pt x="2259718" y="4998006"/>
                  <a:pt x="1994613" y="4914874"/>
                  <a:pt x="1813824" y="4966635"/>
                </a:cubicBezTo>
                <a:cubicBezTo>
                  <a:pt x="1633035" y="5018396"/>
                  <a:pt x="1414917" y="4893903"/>
                  <a:pt x="1140118" y="4966635"/>
                </a:cubicBezTo>
                <a:cubicBezTo>
                  <a:pt x="865319" y="5039367"/>
                  <a:pt x="833792" y="4922713"/>
                  <a:pt x="564301" y="4966635"/>
                </a:cubicBezTo>
                <a:cubicBezTo>
                  <a:pt x="294810" y="5010557"/>
                  <a:pt x="221983" y="4906264"/>
                  <a:pt x="0" y="4966635"/>
                </a:cubicBezTo>
                <a:cubicBezTo>
                  <a:pt x="-67634" y="4764291"/>
                  <a:pt x="12816" y="4502589"/>
                  <a:pt x="0" y="4365120"/>
                </a:cubicBezTo>
                <a:cubicBezTo>
                  <a:pt x="-12816" y="4227652"/>
                  <a:pt x="10535" y="4015644"/>
                  <a:pt x="0" y="3912605"/>
                </a:cubicBezTo>
                <a:cubicBezTo>
                  <a:pt x="-10535" y="3809567"/>
                  <a:pt x="63329" y="3553589"/>
                  <a:pt x="0" y="3360756"/>
                </a:cubicBezTo>
                <a:cubicBezTo>
                  <a:pt x="-63329" y="3167923"/>
                  <a:pt x="34361" y="2846576"/>
                  <a:pt x="0" y="2709575"/>
                </a:cubicBezTo>
                <a:cubicBezTo>
                  <a:pt x="-34361" y="2572574"/>
                  <a:pt x="5359" y="2452182"/>
                  <a:pt x="0" y="2306726"/>
                </a:cubicBezTo>
                <a:cubicBezTo>
                  <a:pt x="-5359" y="2161270"/>
                  <a:pt x="32036" y="1851403"/>
                  <a:pt x="0" y="1655545"/>
                </a:cubicBezTo>
                <a:cubicBezTo>
                  <a:pt x="-32036" y="1459687"/>
                  <a:pt x="56157" y="1193492"/>
                  <a:pt x="0" y="1054030"/>
                </a:cubicBezTo>
                <a:cubicBezTo>
                  <a:pt x="-56157" y="914568"/>
                  <a:pt x="13242" y="776220"/>
                  <a:pt x="0" y="601515"/>
                </a:cubicBezTo>
                <a:cubicBezTo>
                  <a:pt x="-13242" y="426811"/>
                  <a:pt x="20998" y="131102"/>
                  <a:pt x="0" y="0"/>
                </a:cubicBezTo>
                <a:close/>
              </a:path>
              <a:path w="9788893" h="4966635" stroke="0" extrusionOk="0">
                <a:moveTo>
                  <a:pt x="0" y="0"/>
                </a:moveTo>
                <a:cubicBezTo>
                  <a:pt x="211606" y="-7951"/>
                  <a:pt x="419453" y="61733"/>
                  <a:pt x="673706" y="0"/>
                </a:cubicBezTo>
                <a:cubicBezTo>
                  <a:pt x="927959" y="-61733"/>
                  <a:pt x="890568" y="20104"/>
                  <a:pt x="955857" y="0"/>
                </a:cubicBezTo>
                <a:cubicBezTo>
                  <a:pt x="1021146" y="-20104"/>
                  <a:pt x="1388297" y="52193"/>
                  <a:pt x="1629563" y="0"/>
                </a:cubicBezTo>
                <a:cubicBezTo>
                  <a:pt x="1870829" y="-52193"/>
                  <a:pt x="2125985" y="86431"/>
                  <a:pt x="2401158" y="0"/>
                </a:cubicBezTo>
                <a:cubicBezTo>
                  <a:pt x="2676331" y="-86431"/>
                  <a:pt x="2654428" y="30519"/>
                  <a:pt x="2879086" y="0"/>
                </a:cubicBezTo>
                <a:cubicBezTo>
                  <a:pt x="3103744" y="-30519"/>
                  <a:pt x="3150222" y="26742"/>
                  <a:pt x="3259126" y="0"/>
                </a:cubicBezTo>
                <a:cubicBezTo>
                  <a:pt x="3368030" y="-26742"/>
                  <a:pt x="3469062" y="11808"/>
                  <a:pt x="3639165" y="0"/>
                </a:cubicBezTo>
                <a:cubicBezTo>
                  <a:pt x="3809268" y="-11808"/>
                  <a:pt x="4000061" y="14480"/>
                  <a:pt x="4312871" y="0"/>
                </a:cubicBezTo>
                <a:cubicBezTo>
                  <a:pt x="4625681" y="-14480"/>
                  <a:pt x="4646663" y="23574"/>
                  <a:pt x="4888688" y="0"/>
                </a:cubicBezTo>
                <a:cubicBezTo>
                  <a:pt x="5130713" y="-23574"/>
                  <a:pt x="5175087" y="14809"/>
                  <a:pt x="5366617" y="0"/>
                </a:cubicBezTo>
                <a:cubicBezTo>
                  <a:pt x="5558147" y="-14809"/>
                  <a:pt x="5725837" y="6901"/>
                  <a:pt x="5844545" y="0"/>
                </a:cubicBezTo>
                <a:cubicBezTo>
                  <a:pt x="5963253" y="-6901"/>
                  <a:pt x="6341154" y="3755"/>
                  <a:pt x="6616140" y="0"/>
                </a:cubicBezTo>
                <a:cubicBezTo>
                  <a:pt x="6891127" y="-3755"/>
                  <a:pt x="6988311" y="3133"/>
                  <a:pt x="7191957" y="0"/>
                </a:cubicBezTo>
                <a:cubicBezTo>
                  <a:pt x="7395603" y="-3133"/>
                  <a:pt x="7797198" y="24953"/>
                  <a:pt x="7963552" y="0"/>
                </a:cubicBezTo>
                <a:cubicBezTo>
                  <a:pt x="8129906" y="-24953"/>
                  <a:pt x="8132365" y="33636"/>
                  <a:pt x="8245703" y="0"/>
                </a:cubicBezTo>
                <a:cubicBezTo>
                  <a:pt x="8359041" y="-33636"/>
                  <a:pt x="8572026" y="22728"/>
                  <a:pt x="8821520" y="0"/>
                </a:cubicBezTo>
                <a:cubicBezTo>
                  <a:pt x="9071014" y="-22728"/>
                  <a:pt x="9415466" y="16585"/>
                  <a:pt x="9788893" y="0"/>
                </a:cubicBezTo>
                <a:cubicBezTo>
                  <a:pt x="9814971" y="139593"/>
                  <a:pt x="9746472" y="312345"/>
                  <a:pt x="9788893" y="502182"/>
                </a:cubicBezTo>
                <a:cubicBezTo>
                  <a:pt x="9831314" y="692019"/>
                  <a:pt x="9737512" y="779498"/>
                  <a:pt x="9788893" y="1004364"/>
                </a:cubicBezTo>
                <a:cubicBezTo>
                  <a:pt x="9840274" y="1229230"/>
                  <a:pt x="9761416" y="1506507"/>
                  <a:pt x="9788893" y="1655545"/>
                </a:cubicBezTo>
                <a:cubicBezTo>
                  <a:pt x="9816370" y="1804583"/>
                  <a:pt x="9779311" y="2124257"/>
                  <a:pt x="9788893" y="2306726"/>
                </a:cubicBezTo>
                <a:cubicBezTo>
                  <a:pt x="9798475" y="2489195"/>
                  <a:pt x="9770235" y="2750198"/>
                  <a:pt x="9788893" y="2908241"/>
                </a:cubicBezTo>
                <a:cubicBezTo>
                  <a:pt x="9807551" y="3066284"/>
                  <a:pt x="9779232" y="3233994"/>
                  <a:pt x="9788893" y="3360756"/>
                </a:cubicBezTo>
                <a:cubicBezTo>
                  <a:pt x="9798554" y="3487519"/>
                  <a:pt x="9752324" y="3637873"/>
                  <a:pt x="9788893" y="3912605"/>
                </a:cubicBezTo>
                <a:cubicBezTo>
                  <a:pt x="9825462" y="4187337"/>
                  <a:pt x="9705324" y="4544203"/>
                  <a:pt x="9788893" y="4966635"/>
                </a:cubicBezTo>
                <a:cubicBezTo>
                  <a:pt x="9689111" y="4987610"/>
                  <a:pt x="9528551" y="4942601"/>
                  <a:pt x="9408854" y="4966635"/>
                </a:cubicBezTo>
                <a:cubicBezTo>
                  <a:pt x="9289157" y="4990669"/>
                  <a:pt x="8969848" y="4931917"/>
                  <a:pt x="8735147" y="4966635"/>
                </a:cubicBezTo>
                <a:cubicBezTo>
                  <a:pt x="8500446" y="5001353"/>
                  <a:pt x="8126003" y="4911824"/>
                  <a:pt x="7963552" y="4966635"/>
                </a:cubicBezTo>
                <a:cubicBezTo>
                  <a:pt x="7801102" y="5021446"/>
                  <a:pt x="7689379" y="4941921"/>
                  <a:pt x="7485624" y="4966635"/>
                </a:cubicBezTo>
                <a:cubicBezTo>
                  <a:pt x="7281869" y="4991349"/>
                  <a:pt x="7227392" y="4942643"/>
                  <a:pt x="7007696" y="4966635"/>
                </a:cubicBezTo>
                <a:cubicBezTo>
                  <a:pt x="6788000" y="4990627"/>
                  <a:pt x="6802139" y="4962727"/>
                  <a:pt x="6627656" y="4966635"/>
                </a:cubicBezTo>
                <a:cubicBezTo>
                  <a:pt x="6453173" y="4970543"/>
                  <a:pt x="6232060" y="4896272"/>
                  <a:pt x="5953950" y="4966635"/>
                </a:cubicBezTo>
                <a:cubicBezTo>
                  <a:pt x="5675840" y="5036998"/>
                  <a:pt x="5729219" y="4943167"/>
                  <a:pt x="5671800" y="4966635"/>
                </a:cubicBezTo>
                <a:cubicBezTo>
                  <a:pt x="5614381" y="4990103"/>
                  <a:pt x="5239756" y="4923236"/>
                  <a:pt x="5095983" y="4966635"/>
                </a:cubicBezTo>
                <a:cubicBezTo>
                  <a:pt x="4952210" y="5010034"/>
                  <a:pt x="4869080" y="4948836"/>
                  <a:pt x="4715943" y="4966635"/>
                </a:cubicBezTo>
                <a:cubicBezTo>
                  <a:pt x="4562806" y="4984434"/>
                  <a:pt x="4107180" y="4930876"/>
                  <a:pt x="3944348" y="4966635"/>
                </a:cubicBezTo>
                <a:cubicBezTo>
                  <a:pt x="3781517" y="5002394"/>
                  <a:pt x="3497793" y="4931809"/>
                  <a:pt x="3172753" y="4966635"/>
                </a:cubicBezTo>
                <a:cubicBezTo>
                  <a:pt x="2847714" y="5001461"/>
                  <a:pt x="2667426" y="4909663"/>
                  <a:pt x="2401158" y="4966635"/>
                </a:cubicBezTo>
                <a:cubicBezTo>
                  <a:pt x="2134891" y="5023607"/>
                  <a:pt x="2110453" y="4929292"/>
                  <a:pt x="1923230" y="4966635"/>
                </a:cubicBezTo>
                <a:cubicBezTo>
                  <a:pt x="1736007" y="5003978"/>
                  <a:pt x="1656535" y="4952161"/>
                  <a:pt x="1445301" y="4966635"/>
                </a:cubicBezTo>
                <a:cubicBezTo>
                  <a:pt x="1234067" y="4981109"/>
                  <a:pt x="1197856" y="4921733"/>
                  <a:pt x="1065262" y="4966635"/>
                </a:cubicBezTo>
                <a:cubicBezTo>
                  <a:pt x="932668" y="5011537"/>
                  <a:pt x="719753" y="4939199"/>
                  <a:pt x="587334" y="4966635"/>
                </a:cubicBezTo>
                <a:cubicBezTo>
                  <a:pt x="454915" y="4994071"/>
                  <a:pt x="140065" y="4917013"/>
                  <a:pt x="0" y="4966635"/>
                </a:cubicBezTo>
                <a:cubicBezTo>
                  <a:pt x="-53704" y="4812106"/>
                  <a:pt x="50219" y="4683718"/>
                  <a:pt x="0" y="4414787"/>
                </a:cubicBezTo>
                <a:cubicBezTo>
                  <a:pt x="-50219" y="4145856"/>
                  <a:pt x="18036" y="4156717"/>
                  <a:pt x="0" y="3962271"/>
                </a:cubicBezTo>
                <a:cubicBezTo>
                  <a:pt x="-18036" y="3767825"/>
                  <a:pt x="49762" y="3688613"/>
                  <a:pt x="0" y="3509755"/>
                </a:cubicBezTo>
                <a:cubicBezTo>
                  <a:pt x="-49762" y="3330897"/>
                  <a:pt x="49452" y="3131198"/>
                  <a:pt x="0" y="2858574"/>
                </a:cubicBezTo>
                <a:cubicBezTo>
                  <a:pt x="-49452" y="2585950"/>
                  <a:pt x="38092" y="2523088"/>
                  <a:pt x="0" y="2406059"/>
                </a:cubicBezTo>
                <a:cubicBezTo>
                  <a:pt x="-38092" y="2289031"/>
                  <a:pt x="21173" y="1977050"/>
                  <a:pt x="0" y="1754878"/>
                </a:cubicBezTo>
                <a:cubicBezTo>
                  <a:pt x="-21173" y="1532706"/>
                  <a:pt x="35151" y="1402471"/>
                  <a:pt x="0" y="1252696"/>
                </a:cubicBezTo>
                <a:cubicBezTo>
                  <a:pt x="-35151" y="1102921"/>
                  <a:pt x="18079" y="815605"/>
                  <a:pt x="0" y="601515"/>
                </a:cubicBezTo>
                <a:cubicBezTo>
                  <a:pt x="-18079" y="387425"/>
                  <a:pt x="8817" y="20552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65168257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9E65B-1650-9141-AA79-6F23E005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9475"/>
            <a:ext cx="9905998" cy="1478570"/>
          </a:xfrm>
        </p:spPr>
        <p:txBody>
          <a:bodyPr/>
          <a:lstStyle/>
          <a:p>
            <a:r>
              <a:rPr lang="en-DE" dirty="0"/>
              <a:t>Goal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45876-3B0F-C147-ACB3-F5A08AE5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202" y="1905000"/>
            <a:ext cx="2888338" cy="37466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0145FF-A4ED-2A44-A421-733049151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74" y="2254333"/>
            <a:ext cx="2888338" cy="288833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DDB71E5-3FA7-7A44-B273-642CEFBEA295}"/>
              </a:ext>
            </a:extLst>
          </p:cNvPr>
          <p:cNvSpPr/>
          <p:nvPr/>
        </p:nvSpPr>
        <p:spPr>
          <a:xfrm>
            <a:off x="5768571" y="3170910"/>
            <a:ext cx="2847703" cy="1097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4E6D54-852E-C448-867A-BB8766ED6EBD}"/>
              </a:ext>
            </a:extLst>
          </p:cNvPr>
          <p:cNvSpPr/>
          <p:nvPr/>
        </p:nvSpPr>
        <p:spPr>
          <a:xfrm>
            <a:off x="2492943" y="3715352"/>
            <a:ext cx="2618072" cy="1164656"/>
          </a:xfrm>
          <a:prstGeom prst="round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43945202">
                  <a:custGeom>
                    <a:avLst/>
                    <a:gdLst>
                      <a:gd name="connsiteX0" fmla="*/ 0 w 2618072"/>
                      <a:gd name="connsiteY0" fmla="*/ 194113 h 1164656"/>
                      <a:gd name="connsiteX1" fmla="*/ 194113 w 2618072"/>
                      <a:gd name="connsiteY1" fmla="*/ 0 h 1164656"/>
                      <a:gd name="connsiteX2" fmla="*/ 2423959 w 2618072"/>
                      <a:gd name="connsiteY2" fmla="*/ 0 h 1164656"/>
                      <a:gd name="connsiteX3" fmla="*/ 2618072 w 2618072"/>
                      <a:gd name="connsiteY3" fmla="*/ 194113 h 1164656"/>
                      <a:gd name="connsiteX4" fmla="*/ 2618072 w 2618072"/>
                      <a:gd name="connsiteY4" fmla="*/ 970543 h 1164656"/>
                      <a:gd name="connsiteX5" fmla="*/ 2423959 w 2618072"/>
                      <a:gd name="connsiteY5" fmla="*/ 1164656 h 1164656"/>
                      <a:gd name="connsiteX6" fmla="*/ 194113 w 2618072"/>
                      <a:gd name="connsiteY6" fmla="*/ 1164656 h 1164656"/>
                      <a:gd name="connsiteX7" fmla="*/ 0 w 2618072"/>
                      <a:gd name="connsiteY7" fmla="*/ 970543 h 1164656"/>
                      <a:gd name="connsiteX8" fmla="*/ 0 w 2618072"/>
                      <a:gd name="connsiteY8" fmla="*/ 194113 h 1164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18072" h="1164656" extrusionOk="0">
                        <a:moveTo>
                          <a:pt x="0" y="194113"/>
                        </a:moveTo>
                        <a:cubicBezTo>
                          <a:pt x="11389" y="78051"/>
                          <a:pt x="95430" y="-3716"/>
                          <a:pt x="194113" y="0"/>
                        </a:cubicBezTo>
                        <a:cubicBezTo>
                          <a:pt x="1211581" y="-42787"/>
                          <a:pt x="1980437" y="-16822"/>
                          <a:pt x="2423959" y="0"/>
                        </a:cubicBezTo>
                        <a:cubicBezTo>
                          <a:pt x="2542177" y="-13079"/>
                          <a:pt x="2605894" y="99919"/>
                          <a:pt x="2618072" y="194113"/>
                        </a:cubicBezTo>
                        <a:cubicBezTo>
                          <a:pt x="2582496" y="363199"/>
                          <a:pt x="2646356" y="622824"/>
                          <a:pt x="2618072" y="970543"/>
                        </a:cubicBezTo>
                        <a:cubicBezTo>
                          <a:pt x="2622148" y="1097132"/>
                          <a:pt x="2518946" y="1151756"/>
                          <a:pt x="2423959" y="1164656"/>
                        </a:cubicBezTo>
                        <a:cubicBezTo>
                          <a:pt x="2064668" y="1322993"/>
                          <a:pt x="455154" y="1148809"/>
                          <a:pt x="194113" y="1164656"/>
                        </a:cubicBezTo>
                        <a:cubicBezTo>
                          <a:pt x="100764" y="1160426"/>
                          <a:pt x="-14425" y="1064279"/>
                          <a:pt x="0" y="970543"/>
                        </a:cubicBezTo>
                        <a:cubicBezTo>
                          <a:pt x="-55964" y="866189"/>
                          <a:pt x="35436" y="529110"/>
                          <a:pt x="0" y="19411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747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17D7-C5F8-D24A-A6B1-DE9284ED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Klassical AI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0222E5-B1C0-EE49-A490-CEF6D90BC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4649" y="2055223"/>
            <a:ext cx="7728238" cy="377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1276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9F75-F7DD-834C-8AD7-5F30941A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08D74E-1C44-7D4A-BF7E-457CF7CC8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0401" y="1968867"/>
            <a:ext cx="7231198" cy="361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8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01EB-CE3B-AE4A-94A8-024452273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Klassical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A554C-DDD4-0043-80C3-78FD1291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1664247"/>
            <a:ext cx="5517242" cy="35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6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B7F1-C312-6F4D-ACDC-7C25FB4A7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Perspective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7455DD7-457E-154E-AE3C-074D974AD4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9503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6110C-FA55-1B49-8502-81502E1E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2" y="171147"/>
            <a:ext cx="4459286" cy="1478570"/>
          </a:xfrm>
        </p:spPr>
        <p:txBody>
          <a:bodyPr>
            <a:normAutofit/>
          </a:bodyPr>
          <a:lstStyle/>
          <a:p>
            <a:r>
              <a:rPr lang="en-DE" sz="3200" dirty="0"/>
              <a:t>Applications</a:t>
            </a:r>
          </a:p>
        </p:txBody>
      </p:sp>
      <p:pic>
        <p:nvPicPr>
          <p:cNvPr id="2049" name="Picture 1" descr="page34image46730704">
            <a:extLst>
              <a:ext uri="{FF2B5EF4-FFF2-40B4-BE49-F238E27FC236}">
                <a16:creationId xmlns:a16="http://schemas.microsoft.com/office/drawing/2014/main" id="{9505FA35-C1B9-3346-9299-DB2B258C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5673" y="562769"/>
            <a:ext cx="2588155" cy="5596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5" name="Picture 1" descr="page35image46713904">
            <a:extLst>
              <a:ext uri="{FF2B5EF4-FFF2-40B4-BE49-F238E27FC236}">
                <a16:creationId xmlns:a16="http://schemas.microsoft.com/office/drawing/2014/main" id="{694B4387-B656-4649-B641-B56AABBD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115" y="1154114"/>
            <a:ext cx="6737683" cy="480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78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ED9686-1D09-404D-B0FA-CB46081FE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rgbClr val="FFFFFF"/>
                </a:solidFill>
                <a:latin typeface="Calibri" panose="020F0502020204030204" pitchFamily="34" charset="0"/>
              </a:rPr>
              <a:t>Thanks for your </a:t>
            </a:r>
            <a:br>
              <a:rPr lang="en-GB" sz="4400" dirty="0">
                <a:solidFill>
                  <a:srgbClr val="FFFFFF"/>
                </a:solidFill>
              </a:rPr>
            </a:br>
            <a:r>
              <a:rPr lang="en-GB" sz="4400" dirty="0">
                <a:solidFill>
                  <a:srgbClr val="FFFFFF"/>
                </a:solidFill>
                <a:latin typeface="Calibri" panose="020F0502020204030204" pitchFamily="34" charset="0"/>
              </a:rPr>
              <a:t>attention </a:t>
            </a:r>
            <a:endParaRPr lang="en-DE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215A-2925-3D4E-9FE0-3CFAEAB47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</a:rPr>
              <a:t>Always Happy Coding</a:t>
            </a:r>
            <a:endParaRPr lang="en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053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9C227A8-8CC6-D241-AB3A-46AB965AFCCD}"/>
              </a:ext>
            </a:extLst>
          </p:cNvPr>
          <p:cNvSpPr/>
          <p:nvPr/>
        </p:nvSpPr>
        <p:spPr>
          <a:xfrm>
            <a:off x="1634321" y="1780672"/>
            <a:ext cx="9134375" cy="3542097"/>
          </a:xfrm>
          <a:custGeom>
            <a:avLst/>
            <a:gdLst>
              <a:gd name="connsiteX0" fmla="*/ 0 w 9134375"/>
              <a:gd name="connsiteY0" fmla="*/ 590361 h 3542097"/>
              <a:gd name="connsiteX1" fmla="*/ 590361 w 9134375"/>
              <a:gd name="connsiteY1" fmla="*/ 0 h 3542097"/>
              <a:gd name="connsiteX2" fmla="*/ 999406 w 9134375"/>
              <a:gd name="connsiteY2" fmla="*/ 0 h 3542097"/>
              <a:gd name="connsiteX3" fmla="*/ 1487988 w 9134375"/>
              <a:gd name="connsiteY3" fmla="*/ 0 h 3542097"/>
              <a:gd name="connsiteX4" fmla="*/ 1817496 w 9134375"/>
              <a:gd name="connsiteY4" fmla="*/ 0 h 3542097"/>
              <a:gd name="connsiteX5" fmla="*/ 2544687 w 9134375"/>
              <a:gd name="connsiteY5" fmla="*/ 0 h 3542097"/>
              <a:gd name="connsiteX6" fmla="*/ 3271878 w 9134375"/>
              <a:gd name="connsiteY6" fmla="*/ 0 h 3542097"/>
              <a:gd name="connsiteX7" fmla="*/ 3601387 w 9134375"/>
              <a:gd name="connsiteY7" fmla="*/ 0 h 3542097"/>
              <a:gd name="connsiteX8" fmla="*/ 3930895 w 9134375"/>
              <a:gd name="connsiteY8" fmla="*/ 0 h 3542097"/>
              <a:gd name="connsiteX9" fmla="*/ 4499013 w 9134375"/>
              <a:gd name="connsiteY9" fmla="*/ 0 h 3542097"/>
              <a:gd name="connsiteX10" fmla="*/ 4828522 w 9134375"/>
              <a:gd name="connsiteY10" fmla="*/ 0 h 3542097"/>
              <a:gd name="connsiteX11" fmla="*/ 5158030 w 9134375"/>
              <a:gd name="connsiteY11" fmla="*/ 0 h 3542097"/>
              <a:gd name="connsiteX12" fmla="*/ 5567075 w 9134375"/>
              <a:gd name="connsiteY12" fmla="*/ 0 h 3542097"/>
              <a:gd name="connsiteX13" fmla="*/ 6055657 w 9134375"/>
              <a:gd name="connsiteY13" fmla="*/ 0 h 3542097"/>
              <a:gd name="connsiteX14" fmla="*/ 6623775 w 9134375"/>
              <a:gd name="connsiteY14" fmla="*/ 0 h 3542097"/>
              <a:gd name="connsiteX15" fmla="*/ 7191893 w 9134375"/>
              <a:gd name="connsiteY15" fmla="*/ 0 h 3542097"/>
              <a:gd name="connsiteX16" fmla="*/ 7919084 w 9134375"/>
              <a:gd name="connsiteY16" fmla="*/ 0 h 3542097"/>
              <a:gd name="connsiteX17" fmla="*/ 8544014 w 9134375"/>
              <a:gd name="connsiteY17" fmla="*/ 0 h 3542097"/>
              <a:gd name="connsiteX18" fmla="*/ 9134375 w 9134375"/>
              <a:gd name="connsiteY18" fmla="*/ 590361 h 3542097"/>
              <a:gd name="connsiteX19" fmla="*/ 9134375 w 9134375"/>
              <a:gd name="connsiteY19" fmla="*/ 1227932 h 3542097"/>
              <a:gd name="connsiteX20" fmla="*/ 9134375 w 9134375"/>
              <a:gd name="connsiteY20" fmla="*/ 1771049 h 3542097"/>
              <a:gd name="connsiteX21" fmla="*/ 9134375 w 9134375"/>
              <a:gd name="connsiteY21" fmla="*/ 2314165 h 3542097"/>
              <a:gd name="connsiteX22" fmla="*/ 9134375 w 9134375"/>
              <a:gd name="connsiteY22" fmla="*/ 2951736 h 3542097"/>
              <a:gd name="connsiteX23" fmla="*/ 8544014 w 9134375"/>
              <a:gd name="connsiteY23" fmla="*/ 3542097 h 3542097"/>
              <a:gd name="connsiteX24" fmla="*/ 7896359 w 9134375"/>
              <a:gd name="connsiteY24" fmla="*/ 3542097 h 3542097"/>
              <a:gd name="connsiteX25" fmla="*/ 7248705 w 9134375"/>
              <a:gd name="connsiteY25" fmla="*/ 3542097 h 3542097"/>
              <a:gd name="connsiteX26" fmla="*/ 6919196 w 9134375"/>
              <a:gd name="connsiteY26" fmla="*/ 3542097 h 3542097"/>
              <a:gd name="connsiteX27" fmla="*/ 6192005 w 9134375"/>
              <a:gd name="connsiteY27" fmla="*/ 3542097 h 3542097"/>
              <a:gd name="connsiteX28" fmla="*/ 5464814 w 9134375"/>
              <a:gd name="connsiteY28" fmla="*/ 3542097 h 3542097"/>
              <a:gd name="connsiteX29" fmla="*/ 5135306 w 9134375"/>
              <a:gd name="connsiteY29" fmla="*/ 3542097 h 3542097"/>
              <a:gd name="connsiteX30" fmla="*/ 4805797 w 9134375"/>
              <a:gd name="connsiteY30" fmla="*/ 3542097 h 3542097"/>
              <a:gd name="connsiteX31" fmla="*/ 4158142 w 9134375"/>
              <a:gd name="connsiteY31" fmla="*/ 3542097 h 3542097"/>
              <a:gd name="connsiteX32" fmla="*/ 3749097 w 9134375"/>
              <a:gd name="connsiteY32" fmla="*/ 3542097 h 3542097"/>
              <a:gd name="connsiteX33" fmla="*/ 3101443 w 9134375"/>
              <a:gd name="connsiteY33" fmla="*/ 3542097 h 3542097"/>
              <a:gd name="connsiteX34" fmla="*/ 2692398 w 9134375"/>
              <a:gd name="connsiteY34" fmla="*/ 3542097 h 3542097"/>
              <a:gd name="connsiteX35" fmla="*/ 2362889 w 9134375"/>
              <a:gd name="connsiteY35" fmla="*/ 3542097 h 3542097"/>
              <a:gd name="connsiteX36" fmla="*/ 1635698 w 9134375"/>
              <a:gd name="connsiteY36" fmla="*/ 3542097 h 3542097"/>
              <a:gd name="connsiteX37" fmla="*/ 590361 w 9134375"/>
              <a:gd name="connsiteY37" fmla="*/ 3542097 h 3542097"/>
              <a:gd name="connsiteX38" fmla="*/ 0 w 9134375"/>
              <a:gd name="connsiteY38" fmla="*/ 2951736 h 3542097"/>
              <a:gd name="connsiteX39" fmla="*/ 0 w 9134375"/>
              <a:gd name="connsiteY39" fmla="*/ 2432234 h 3542097"/>
              <a:gd name="connsiteX40" fmla="*/ 0 w 9134375"/>
              <a:gd name="connsiteY40" fmla="*/ 1841890 h 3542097"/>
              <a:gd name="connsiteX41" fmla="*/ 0 w 9134375"/>
              <a:gd name="connsiteY41" fmla="*/ 1322387 h 3542097"/>
              <a:gd name="connsiteX42" fmla="*/ 0 w 9134375"/>
              <a:gd name="connsiteY42" fmla="*/ 590361 h 354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134375" h="3542097" fill="none" extrusionOk="0">
                <a:moveTo>
                  <a:pt x="0" y="590361"/>
                </a:moveTo>
                <a:cubicBezTo>
                  <a:pt x="-41473" y="269406"/>
                  <a:pt x="196229" y="18748"/>
                  <a:pt x="590361" y="0"/>
                </a:cubicBezTo>
                <a:cubicBezTo>
                  <a:pt x="737869" y="-39632"/>
                  <a:pt x="885523" y="16027"/>
                  <a:pt x="999406" y="0"/>
                </a:cubicBezTo>
                <a:cubicBezTo>
                  <a:pt x="1113289" y="-16027"/>
                  <a:pt x="1293167" y="23906"/>
                  <a:pt x="1487988" y="0"/>
                </a:cubicBezTo>
                <a:cubicBezTo>
                  <a:pt x="1682809" y="-23906"/>
                  <a:pt x="1672199" y="19336"/>
                  <a:pt x="1817496" y="0"/>
                </a:cubicBezTo>
                <a:cubicBezTo>
                  <a:pt x="1962793" y="-19336"/>
                  <a:pt x="2368405" y="79578"/>
                  <a:pt x="2544687" y="0"/>
                </a:cubicBezTo>
                <a:cubicBezTo>
                  <a:pt x="2720969" y="-79578"/>
                  <a:pt x="2952975" y="8041"/>
                  <a:pt x="3271878" y="0"/>
                </a:cubicBezTo>
                <a:cubicBezTo>
                  <a:pt x="3590781" y="-8041"/>
                  <a:pt x="3518738" y="17467"/>
                  <a:pt x="3601387" y="0"/>
                </a:cubicBezTo>
                <a:cubicBezTo>
                  <a:pt x="3684036" y="-17467"/>
                  <a:pt x="3787441" y="16195"/>
                  <a:pt x="3930895" y="0"/>
                </a:cubicBezTo>
                <a:cubicBezTo>
                  <a:pt x="4074349" y="-16195"/>
                  <a:pt x="4307296" y="29104"/>
                  <a:pt x="4499013" y="0"/>
                </a:cubicBezTo>
                <a:cubicBezTo>
                  <a:pt x="4690730" y="-29104"/>
                  <a:pt x="4729043" y="22647"/>
                  <a:pt x="4828522" y="0"/>
                </a:cubicBezTo>
                <a:cubicBezTo>
                  <a:pt x="4928001" y="-22647"/>
                  <a:pt x="5036410" y="36736"/>
                  <a:pt x="5158030" y="0"/>
                </a:cubicBezTo>
                <a:cubicBezTo>
                  <a:pt x="5279650" y="-36736"/>
                  <a:pt x="5451488" y="37619"/>
                  <a:pt x="5567075" y="0"/>
                </a:cubicBezTo>
                <a:cubicBezTo>
                  <a:pt x="5682663" y="-37619"/>
                  <a:pt x="5846864" y="26132"/>
                  <a:pt x="6055657" y="0"/>
                </a:cubicBezTo>
                <a:cubicBezTo>
                  <a:pt x="6264450" y="-26132"/>
                  <a:pt x="6504955" y="57837"/>
                  <a:pt x="6623775" y="0"/>
                </a:cubicBezTo>
                <a:cubicBezTo>
                  <a:pt x="6742595" y="-57837"/>
                  <a:pt x="6954639" y="13172"/>
                  <a:pt x="7191893" y="0"/>
                </a:cubicBezTo>
                <a:cubicBezTo>
                  <a:pt x="7429147" y="-13172"/>
                  <a:pt x="7556308" y="40854"/>
                  <a:pt x="7919084" y="0"/>
                </a:cubicBezTo>
                <a:cubicBezTo>
                  <a:pt x="8281860" y="-40854"/>
                  <a:pt x="8272813" y="14262"/>
                  <a:pt x="8544014" y="0"/>
                </a:cubicBezTo>
                <a:cubicBezTo>
                  <a:pt x="8890733" y="26175"/>
                  <a:pt x="9164216" y="307335"/>
                  <a:pt x="9134375" y="590361"/>
                </a:cubicBezTo>
                <a:cubicBezTo>
                  <a:pt x="9146527" y="850368"/>
                  <a:pt x="9097695" y="1090463"/>
                  <a:pt x="9134375" y="1227932"/>
                </a:cubicBezTo>
                <a:cubicBezTo>
                  <a:pt x="9171055" y="1365401"/>
                  <a:pt x="9102887" y="1568199"/>
                  <a:pt x="9134375" y="1771049"/>
                </a:cubicBezTo>
                <a:cubicBezTo>
                  <a:pt x="9165863" y="1973899"/>
                  <a:pt x="9129253" y="2045875"/>
                  <a:pt x="9134375" y="2314165"/>
                </a:cubicBezTo>
                <a:cubicBezTo>
                  <a:pt x="9139497" y="2582455"/>
                  <a:pt x="9067057" y="2787645"/>
                  <a:pt x="9134375" y="2951736"/>
                </a:cubicBezTo>
                <a:cubicBezTo>
                  <a:pt x="9142834" y="3266877"/>
                  <a:pt x="8864944" y="3636633"/>
                  <a:pt x="8544014" y="3542097"/>
                </a:cubicBezTo>
                <a:cubicBezTo>
                  <a:pt x="8411568" y="3615143"/>
                  <a:pt x="8200466" y="3474986"/>
                  <a:pt x="7896359" y="3542097"/>
                </a:cubicBezTo>
                <a:cubicBezTo>
                  <a:pt x="7592252" y="3609208"/>
                  <a:pt x="7562287" y="3520075"/>
                  <a:pt x="7248705" y="3542097"/>
                </a:cubicBezTo>
                <a:cubicBezTo>
                  <a:pt x="6935123" y="3564119"/>
                  <a:pt x="7003359" y="3538117"/>
                  <a:pt x="6919196" y="3542097"/>
                </a:cubicBezTo>
                <a:cubicBezTo>
                  <a:pt x="6835033" y="3546077"/>
                  <a:pt x="6414634" y="3523544"/>
                  <a:pt x="6192005" y="3542097"/>
                </a:cubicBezTo>
                <a:cubicBezTo>
                  <a:pt x="5969376" y="3560650"/>
                  <a:pt x="5795806" y="3521780"/>
                  <a:pt x="5464814" y="3542097"/>
                </a:cubicBezTo>
                <a:cubicBezTo>
                  <a:pt x="5133822" y="3562414"/>
                  <a:pt x="5271624" y="3524377"/>
                  <a:pt x="5135306" y="3542097"/>
                </a:cubicBezTo>
                <a:cubicBezTo>
                  <a:pt x="4998988" y="3559817"/>
                  <a:pt x="4886716" y="3512844"/>
                  <a:pt x="4805797" y="3542097"/>
                </a:cubicBezTo>
                <a:cubicBezTo>
                  <a:pt x="4724878" y="3571350"/>
                  <a:pt x="4361271" y="3480489"/>
                  <a:pt x="4158142" y="3542097"/>
                </a:cubicBezTo>
                <a:cubicBezTo>
                  <a:pt x="3955013" y="3603705"/>
                  <a:pt x="3887025" y="3538623"/>
                  <a:pt x="3749097" y="3542097"/>
                </a:cubicBezTo>
                <a:cubicBezTo>
                  <a:pt x="3611170" y="3545571"/>
                  <a:pt x="3374995" y="3464943"/>
                  <a:pt x="3101443" y="3542097"/>
                </a:cubicBezTo>
                <a:cubicBezTo>
                  <a:pt x="2827891" y="3619251"/>
                  <a:pt x="2822889" y="3495424"/>
                  <a:pt x="2692398" y="3542097"/>
                </a:cubicBezTo>
                <a:cubicBezTo>
                  <a:pt x="2561907" y="3588770"/>
                  <a:pt x="2451974" y="3508950"/>
                  <a:pt x="2362889" y="3542097"/>
                </a:cubicBezTo>
                <a:cubicBezTo>
                  <a:pt x="2273804" y="3575244"/>
                  <a:pt x="1942837" y="3456721"/>
                  <a:pt x="1635698" y="3542097"/>
                </a:cubicBezTo>
                <a:cubicBezTo>
                  <a:pt x="1328559" y="3627473"/>
                  <a:pt x="1107262" y="3456323"/>
                  <a:pt x="590361" y="3542097"/>
                </a:cubicBezTo>
                <a:cubicBezTo>
                  <a:pt x="261896" y="3577761"/>
                  <a:pt x="-52190" y="3311749"/>
                  <a:pt x="0" y="2951736"/>
                </a:cubicBezTo>
                <a:cubicBezTo>
                  <a:pt x="-37108" y="2694513"/>
                  <a:pt x="984" y="2587573"/>
                  <a:pt x="0" y="2432234"/>
                </a:cubicBezTo>
                <a:cubicBezTo>
                  <a:pt x="-984" y="2276895"/>
                  <a:pt x="57861" y="2040371"/>
                  <a:pt x="0" y="1841890"/>
                </a:cubicBezTo>
                <a:cubicBezTo>
                  <a:pt x="-57861" y="1643409"/>
                  <a:pt x="7593" y="1434083"/>
                  <a:pt x="0" y="1322387"/>
                </a:cubicBezTo>
                <a:cubicBezTo>
                  <a:pt x="-7593" y="1210691"/>
                  <a:pt x="73916" y="808713"/>
                  <a:pt x="0" y="590361"/>
                </a:cubicBezTo>
                <a:close/>
              </a:path>
              <a:path w="9134375" h="3542097" stroke="0" extrusionOk="0">
                <a:moveTo>
                  <a:pt x="0" y="590361"/>
                </a:moveTo>
                <a:cubicBezTo>
                  <a:pt x="-32583" y="293648"/>
                  <a:pt x="339275" y="-20479"/>
                  <a:pt x="590361" y="0"/>
                </a:cubicBezTo>
                <a:cubicBezTo>
                  <a:pt x="713167" y="-35511"/>
                  <a:pt x="1019819" y="47855"/>
                  <a:pt x="1158479" y="0"/>
                </a:cubicBezTo>
                <a:cubicBezTo>
                  <a:pt x="1297139" y="-47855"/>
                  <a:pt x="1381154" y="26145"/>
                  <a:pt x="1567524" y="0"/>
                </a:cubicBezTo>
                <a:cubicBezTo>
                  <a:pt x="1753895" y="-26145"/>
                  <a:pt x="2014020" y="13574"/>
                  <a:pt x="2294715" y="0"/>
                </a:cubicBezTo>
                <a:cubicBezTo>
                  <a:pt x="2575410" y="-13574"/>
                  <a:pt x="2725680" y="52978"/>
                  <a:pt x="3021906" y="0"/>
                </a:cubicBezTo>
                <a:cubicBezTo>
                  <a:pt x="3318132" y="-52978"/>
                  <a:pt x="3271116" y="366"/>
                  <a:pt x="3351415" y="0"/>
                </a:cubicBezTo>
                <a:cubicBezTo>
                  <a:pt x="3431714" y="-366"/>
                  <a:pt x="3740705" y="12200"/>
                  <a:pt x="3919533" y="0"/>
                </a:cubicBezTo>
                <a:cubicBezTo>
                  <a:pt x="4098361" y="-12200"/>
                  <a:pt x="4109611" y="4550"/>
                  <a:pt x="4249041" y="0"/>
                </a:cubicBezTo>
                <a:cubicBezTo>
                  <a:pt x="4388471" y="-4550"/>
                  <a:pt x="4513746" y="13140"/>
                  <a:pt x="4658086" y="0"/>
                </a:cubicBezTo>
                <a:cubicBezTo>
                  <a:pt x="4802426" y="-13140"/>
                  <a:pt x="4957980" y="11340"/>
                  <a:pt x="5067131" y="0"/>
                </a:cubicBezTo>
                <a:cubicBezTo>
                  <a:pt x="5176283" y="-11340"/>
                  <a:pt x="5438400" y="64339"/>
                  <a:pt x="5635249" y="0"/>
                </a:cubicBezTo>
                <a:cubicBezTo>
                  <a:pt x="5832098" y="-64339"/>
                  <a:pt x="5903132" y="13309"/>
                  <a:pt x="6123831" y="0"/>
                </a:cubicBezTo>
                <a:cubicBezTo>
                  <a:pt x="6344530" y="-13309"/>
                  <a:pt x="6636095" y="10706"/>
                  <a:pt x="6771486" y="0"/>
                </a:cubicBezTo>
                <a:cubicBezTo>
                  <a:pt x="6906877" y="-10706"/>
                  <a:pt x="7033323" y="49481"/>
                  <a:pt x="7260067" y="0"/>
                </a:cubicBezTo>
                <a:cubicBezTo>
                  <a:pt x="7486811" y="-49481"/>
                  <a:pt x="7669376" y="66060"/>
                  <a:pt x="7828185" y="0"/>
                </a:cubicBezTo>
                <a:cubicBezTo>
                  <a:pt x="7986994" y="-66060"/>
                  <a:pt x="8206138" y="35419"/>
                  <a:pt x="8544014" y="0"/>
                </a:cubicBezTo>
                <a:cubicBezTo>
                  <a:pt x="8834611" y="-71578"/>
                  <a:pt x="9089595" y="245662"/>
                  <a:pt x="9134375" y="590361"/>
                </a:cubicBezTo>
                <a:cubicBezTo>
                  <a:pt x="9139842" y="771966"/>
                  <a:pt x="9121531" y="1074528"/>
                  <a:pt x="9134375" y="1204319"/>
                </a:cubicBezTo>
                <a:cubicBezTo>
                  <a:pt x="9147219" y="1334110"/>
                  <a:pt x="9069361" y="1595023"/>
                  <a:pt x="9134375" y="1747435"/>
                </a:cubicBezTo>
                <a:cubicBezTo>
                  <a:pt x="9199389" y="1899847"/>
                  <a:pt x="9106119" y="2194569"/>
                  <a:pt x="9134375" y="2385006"/>
                </a:cubicBezTo>
                <a:cubicBezTo>
                  <a:pt x="9162631" y="2575443"/>
                  <a:pt x="9110361" y="2814948"/>
                  <a:pt x="9134375" y="2951736"/>
                </a:cubicBezTo>
                <a:cubicBezTo>
                  <a:pt x="9085770" y="3225795"/>
                  <a:pt x="8824238" y="3551560"/>
                  <a:pt x="8544014" y="3542097"/>
                </a:cubicBezTo>
                <a:cubicBezTo>
                  <a:pt x="8440332" y="3562027"/>
                  <a:pt x="8262700" y="3515190"/>
                  <a:pt x="8055432" y="3542097"/>
                </a:cubicBezTo>
                <a:cubicBezTo>
                  <a:pt x="7848164" y="3569004"/>
                  <a:pt x="7813752" y="3530333"/>
                  <a:pt x="7646387" y="3542097"/>
                </a:cubicBezTo>
                <a:cubicBezTo>
                  <a:pt x="7479023" y="3553861"/>
                  <a:pt x="7251474" y="3483822"/>
                  <a:pt x="6998733" y="3542097"/>
                </a:cubicBezTo>
                <a:cubicBezTo>
                  <a:pt x="6745992" y="3600372"/>
                  <a:pt x="6621164" y="3519716"/>
                  <a:pt x="6430615" y="3542097"/>
                </a:cubicBezTo>
                <a:cubicBezTo>
                  <a:pt x="6240066" y="3564478"/>
                  <a:pt x="6176594" y="3528852"/>
                  <a:pt x="6021570" y="3542097"/>
                </a:cubicBezTo>
                <a:cubicBezTo>
                  <a:pt x="5866546" y="3555342"/>
                  <a:pt x="5664501" y="3541171"/>
                  <a:pt x="5532988" y="3542097"/>
                </a:cubicBezTo>
                <a:cubicBezTo>
                  <a:pt x="5401475" y="3543023"/>
                  <a:pt x="5062437" y="3470249"/>
                  <a:pt x="4885334" y="3542097"/>
                </a:cubicBezTo>
                <a:cubicBezTo>
                  <a:pt x="4708231" y="3613945"/>
                  <a:pt x="4440173" y="3505929"/>
                  <a:pt x="4317216" y="3542097"/>
                </a:cubicBezTo>
                <a:cubicBezTo>
                  <a:pt x="4194259" y="3578265"/>
                  <a:pt x="3967059" y="3526289"/>
                  <a:pt x="3749097" y="3542097"/>
                </a:cubicBezTo>
                <a:cubicBezTo>
                  <a:pt x="3531135" y="3557905"/>
                  <a:pt x="3348067" y="3485336"/>
                  <a:pt x="3101443" y="3542097"/>
                </a:cubicBezTo>
                <a:cubicBezTo>
                  <a:pt x="2854819" y="3598858"/>
                  <a:pt x="2745636" y="3484645"/>
                  <a:pt x="2612861" y="3542097"/>
                </a:cubicBezTo>
                <a:cubicBezTo>
                  <a:pt x="2480086" y="3599549"/>
                  <a:pt x="2143539" y="3534311"/>
                  <a:pt x="1885670" y="3542097"/>
                </a:cubicBezTo>
                <a:cubicBezTo>
                  <a:pt x="1627801" y="3549883"/>
                  <a:pt x="1686296" y="3505459"/>
                  <a:pt x="1556162" y="3542097"/>
                </a:cubicBezTo>
                <a:cubicBezTo>
                  <a:pt x="1426028" y="3578735"/>
                  <a:pt x="1369683" y="3538518"/>
                  <a:pt x="1226653" y="3542097"/>
                </a:cubicBezTo>
                <a:cubicBezTo>
                  <a:pt x="1083623" y="3545676"/>
                  <a:pt x="722494" y="3501513"/>
                  <a:pt x="590361" y="3542097"/>
                </a:cubicBezTo>
                <a:cubicBezTo>
                  <a:pt x="279040" y="3456502"/>
                  <a:pt x="12245" y="3288443"/>
                  <a:pt x="0" y="2951736"/>
                </a:cubicBezTo>
                <a:cubicBezTo>
                  <a:pt x="-56473" y="2692536"/>
                  <a:pt x="65792" y="2621955"/>
                  <a:pt x="0" y="2361392"/>
                </a:cubicBezTo>
                <a:cubicBezTo>
                  <a:pt x="-65792" y="2100829"/>
                  <a:pt x="53034" y="2041950"/>
                  <a:pt x="0" y="1841890"/>
                </a:cubicBezTo>
                <a:cubicBezTo>
                  <a:pt x="-53034" y="1641830"/>
                  <a:pt x="63771" y="1518503"/>
                  <a:pt x="0" y="1298774"/>
                </a:cubicBezTo>
                <a:cubicBezTo>
                  <a:pt x="-63771" y="1079045"/>
                  <a:pt x="67184" y="846980"/>
                  <a:pt x="0" y="590361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34491283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FAEE-E447-D449-876C-DA3920E4A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28" y="2630103"/>
            <a:ext cx="1597794" cy="159779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B3CE2B0-5BDB-604A-947B-AE05835F54B0}"/>
              </a:ext>
            </a:extLst>
          </p:cNvPr>
          <p:cNvSpPr/>
          <p:nvPr/>
        </p:nvSpPr>
        <p:spPr>
          <a:xfrm>
            <a:off x="3888607" y="3234088"/>
            <a:ext cx="1597794" cy="31763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9AC1C16-2552-A144-8869-08ECDB4A3C12}"/>
              </a:ext>
            </a:extLst>
          </p:cNvPr>
          <p:cNvSpPr/>
          <p:nvPr/>
        </p:nvSpPr>
        <p:spPr>
          <a:xfrm>
            <a:off x="7036064" y="3234087"/>
            <a:ext cx="1597794" cy="31763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Graphic 9" descr="Image">
            <a:extLst>
              <a:ext uri="{FF2B5EF4-FFF2-40B4-BE49-F238E27FC236}">
                <a16:creationId xmlns:a16="http://schemas.microsoft.com/office/drawing/2014/main" id="{8AB8E2B5-6663-3141-A624-24ACD609A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1766" y="2935704"/>
            <a:ext cx="914400" cy="914400"/>
          </a:xfrm>
          <a:prstGeom prst="rect">
            <a:avLst/>
          </a:prstGeom>
        </p:spPr>
      </p:pic>
      <p:pic>
        <p:nvPicPr>
          <p:cNvPr id="14" name="Graphic 13" descr="Monitor">
            <a:extLst>
              <a:ext uri="{FF2B5EF4-FFF2-40B4-BE49-F238E27FC236}">
                <a16:creationId xmlns:a16="http://schemas.microsoft.com/office/drawing/2014/main" id="{2A3683B8-8724-CF4B-9CEE-882E65F38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6852" y="2935704"/>
            <a:ext cx="1109312" cy="1109312"/>
          </a:xfrm>
          <a:prstGeom prst="rect">
            <a:avLst/>
          </a:prstGeom>
        </p:spPr>
      </p:pic>
      <p:pic>
        <p:nvPicPr>
          <p:cNvPr id="12" name="Graphic 11" descr="Ethernet">
            <a:extLst>
              <a:ext uri="{FF2B5EF4-FFF2-40B4-BE49-F238E27FC236}">
                <a16:creationId xmlns:a16="http://schemas.microsoft.com/office/drawing/2014/main" id="{CD35DCC1-76C7-5447-A088-33DAE28996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4309" y="29693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1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15A4-5A5C-8A45-94C8-56FAE4D4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728D-7BE8-7041-9C2F-AC646AB19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DE" dirty="0"/>
              <a:t>Find the Table</a:t>
            </a:r>
          </a:p>
          <a:p>
            <a:pPr>
              <a:buFont typeface="+mj-lt"/>
              <a:buAutoNum type="arabicPeriod"/>
            </a:pPr>
            <a:r>
              <a:rPr lang="en-DE" dirty="0"/>
              <a:t>Extract the Data</a:t>
            </a:r>
          </a:p>
        </p:txBody>
      </p:sp>
    </p:spTree>
    <p:extLst>
      <p:ext uri="{BB962C8B-B14F-4D97-AF65-F5344CB8AC3E}">
        <p14:creationId xmlns:p14="http://schemas.microsoft.com/office/powerpoint/2010/main" val="4225202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FADC8-6222-2F4D-B9D2-4E61B9C68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52774"/>
            <a:ext cx="3972071" cy="51524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2BCB0C-EC09-1E49-8CE6-4E6721264F88}"/>
              </a:ext>
            </a:extLst>
          </p:cNvPr>
          <p:cNvSpPr/>
          <p:nvPr/>
        </p:nvSpPr>
        <p:spPr>
          <a:xfrm>
            <a:off x="6412262" y="3339548"/>
            <a:ext cx="3544957" cy="1630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346B7A-604A-F549-A18D-238AA27D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389" y="648876"/>
            <a:ext cx="3972072" cy="223870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DE" dirty="0"/>
              <a:t>Task 1</a:t>
            </a:r>
            <a:br>
              <a:rPr lang="en-DE" dirty="0"/>
            </a:br>
            <a:r>
              <a:rPr lang="en-DE" dirty="0"/>
              <a:t>Where is the Table?</a:t>
            </a:r>
          </a:p>
        </p:txBody>
      </p:sp>
    </p:spTree>
    <p:extLst>
      <p:ext uri="{BB962C8B-B14F-4D97-AF65-F5344CB8AC3E}">
        <p14:creationId xmlns:p14="http://schemas.microsoft.com/office/powerpoint/2010/main" val="382701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FF-19E1-9C4B-B863-7F020A44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established?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BAA54-245E-1A48-B998-F292FB6B2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2581502" cy="3541714"/>
          </a:xfrm>
        </p:spPr>
        <p:txBody>
          <a:bodyPr>
            <a:normAutofit/>
          </a:bodyPr>
          <a:lstStyle/>
          <a:p>
            <a:r>
              <a:rPr lang="en-DE" dirty="0"/>
              <a:t>Usable Tool</a:t>
            </a:r>
          </a:p>
          <a:p>
            <a:pPr lvl="1"/>
            <a:r>
              <a:rPr lang="en-DE" dirty="0"/>
              <a:t>?</a:t>
            </a:r>
          </a:p>
          <a:p>
            <a:r>
              <a:rPr lang="en-DE" dirty="0"/>
              <a:t>Science</a:t>
            </a:r>
          </a:p>
          <a:p>
            <a:pPr lvl="1"/>
            <a:r>
              <a:rPr lang="en-DE" dirty="0"/>
              <a:t>DeepDeSRT</a:t>
            </a:r>
          </a:p>
          <a:p>
            <a:pPr lvl="1"/>
            <a:r>
              <a:rPr lang="en-DE" dirty="0"/>
              <a:t>TableNet</a:t>
            </a:r>
          </a:p>
          <a:p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78459-2D53-2D4E-A59D-72652919DD02}"/>
              </a:ext>
            </a:extLst>
          </p:cNvPr>
          <p:cNvSpPr txBox="1"/>
          <p:nvPr/>
        </p:nvSpPr>
        <p:spPr>
          <a:xfrm>
            <a:off x="4674637" y="2921086"/>
            <a:ext cx="2110258" cy="923330"/>
          </a:xfrm>
          <a:custGeom>
            <a:avLst/>
            <a:gdLst>
              <a:gd name="connsiteX0" fmla="*/ 0 w 2110258"/>
              <a:gd name="connsiteY0" fmla="*/ 0 h 923330"/>
              <a:gd name="connsiteX1" fmla="*/ 506462 w 2110258"/>
              <a:gd name="connsiteY1" fmla="*/ 0 h 923330"/>
              <a:gd name="connsiteX2" fmla="*/ 1034026 w 2110258"/>
              <a:gd name="connsiteY2" fmla="*/ 0 h 923330"/>
              <a:gd name="connsiteX3" fmla="*/ 1582694 w 2110258"/>
              <a:gd name="connsiteY3" fmla="*/ 0 h 923330"/>
              <a:gd name="connsiteX4" fmla="*/ 2110258 w 2110258"/>
              <a:gd name="connsiteY4" fmla="*/ 0 h 923330"/>
              <a:gd name="connsiteX5" fmla="*/ 2110258 w 2110258"/>
              <a:gd name="connsiteY5" fmla="*/ 470898 h 923330"/>
              <a:gd name="connsiteX6" fmla="*/ 2110258 w 2110258"/>
              <a:gd name="connsiteY6" fmla="*/ 923330 h 923330"/>
              <a:gd name="connsiteX7" fmla="*/ 1540488 w 2110258"/>
              <a:gd name="connsiteY7" fmla="*/ 923330 h 923330"/>
              <a:gd name="connsiteX8" fmla="*/ 970719 w 2110258"/>
              <a:gd name="connsiteY8" fmla="*/ 923330 h 923330"/>
              <a:gd name="connsiteX9" fmla="*/ 0 w 2110258"/>
              <a:gd name="connsiteY9" fmla="*/ 923330 h 923330"/>
              <a:gd name="connsiteX10" fmla="*/ 0 w 2110258"/>
              <a:gd name="connsiteY10" fmla="*/ 470898 h 923330"/>
              <a:gd name="connsiteX11" fmla="*/ 0 w 2110258"/>
              <a:gd name="connsiteY11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10258" h="923330" fill="none" extrusionOk="0">
                <a:moveTo>
                  <a:pt x="0" y="0"/>
                </a:moveTo>
                <a:cubicBezTo>
                  <a:pt x="220607" y="-19279"/>
                  <a:pt x="387778" y="17757"/>
                  <a:pt x="506462" y="0"/>
                </a:cubicBezTo>
                <a:cubicBezTo>
                  <a:pt x="625146" y="-17757"/>
                  <a:pt x="803290" y="24712"/>
                  <a:pt x="1034026" y="0"/>
                </a:cubicBezTo>
                <a:cubicBezTo>
                  <a:pt x="1264762" y="-24712"/>
                  <a:pt x="1400235" y="44752"/>
                  <a:pt x="1582694" y="0"/>
                </a:cubicBezTo>
                <a:cubicBezTo>
                  <a:pt x="1765153" y="-44752"/>
                  <a:pt x="1920083" y="33781"/>
                  <a:pt x="2110258" y="0"/>
                </a:cubicBezTo>
                <a:cubicBezTo>
                  <a:pt x="2160866" y="213369"/>
                  <a:pt x="2069389" y="332569"/>
                  <a:pt x="2110258" y="470898"/>
                </a:cubicBezTo>
                <a:cubicBezTo>
                  <a:pt x="2151127" y="609227"/>
                  <a:pt x="2064093" y="756443"/>
                  <a:pt x="2110258" y="923330"/>
                </a:cubicBezTo>
                <a:cubicBezTo>
                  <a:pt x="1948954" y="977702"/>
                  <a:pt x="1701410" y="887376"/>
                  <a:pt x="1540488" y="923330"/>
                </a:cubicBezTo>
                <a:cubicBezTo>
                  <a:pt x="1379566" y="959284"/>
                  <a:pt x="1200459" y="918973"/>
                  <a:pt x="970719" y="923330"/>
                </a:cubicBezTo>
                <a:cubicBezTo>
                  <a:pt x="740979" y="927687"/>
                  <a:pt x="333603" y="833816"/>
                  <a:pt x="0" y="923330"/>
                </a:cubicBezTo>
                <a:cubicBezTo>
                  <a:pt x="-37268" y="779590"/>
                  <a:pt x="11244" y="696303"/>
                  <a:pt x="0" y="470898"/>
                </a:cubicBezTo>
                <a:cubicBezTo>
                  <a:pt x="-11244" y="245493"/>
                  <a:pt x="55345" y="229772"/>
                  <a:pt x="0" y="0"/>
                </a:cubicBezTo>
                <a:close/>
              </a:path>
              <a:path w="2110258" h="923330" stroke="0" extrusionOk="0">
                <a:moveTo>
                  <a:pt x="0" y="0"/>
                </a:moveTo>
                <a:cubicBezTo>
                  <a:pt x="121942" y="-40370"/>
                  <a:pt x="290563" y="47200"/>
                  <a:pt x="506462" y="0"/>
                </a:cubicBezTo>
                <a:cubicBezTo>
                  <a:pt x="722361" y="-47200"/>
                  <a:pt x="852117" y="20502"/>
                  <a:pt x="970719" y="0"/>
                </a:cubicBezTo>
                <a:cubicBezTo>
                  <a:pt x="1089321" y="-20502"/>
                  <a:pt x="1277630" y="3230"/>
                  <a:pt x="1540488" y="0"/>
                </a:cubicBezTo>
                <a:cubicBezTo>
                  <a:pt x="1803346" y="-3230"/>
                  <a:pt x="1850506" y="23719"/>
                  <a:pt x="2110258" y="0"/>
                </a:cubicBezTo>
                <a:cubicBezTo>
                  <a:pt x="2149435" y="95241"/>
                  <a:pt x="2095157" y="279166"/>
                  <a:pt x="2110258" y="452432"/>
                </a:cubicBezTo>
                <a:cubicBezTo>
                  <a:pt x="2125359" y="625698"/>
                  <a:pt x="2092139" y="697229"/>
                  <a:pt x="2110258" y="923330"/>
                </a:cubicBezTo>
                <a:cubicBezTo>
                  <a:pt x="1978809" y="959210"/>
                  <a:pt x="1761742" y="895331"/>
                  <a:pt x="1582694" y="923330"/>
                </a:cubicBezTo>
                <a:cubicBezTo>
                  <a:pt x="1403646" y="951329"/>
                  <a:pt x="1188108" y="864923"/>
                  <a:pt x="1012924" y="923330"/>
                </a:cubicBezTo>
                <a:cubicBezTo>
                  <a:pt x="837740" y="981737"/>
                  <a:pt x="706811" y="894045"/>
                  <a:pt x="548667" y="923330"/>
                </a:cubicBezTo>
                <a:cubicBezTo>
                  <a:pt x="390523" y="952615"/>
                  <a:pt x="164244" y="920250"/>
                  <a:pt x="0" y="923330"/>
                </a:cubicBezTo>
                <a:cubicBezTo>
                  <a:pt x="-8327" y="708578"/>
                  <a:pt x="43168" y="577028"/>
                  <a:pt x="0" y="461665"/>
                </a:cubicBezTo>
                <a:cubicBezTo>
                  <a:pt x="-43168" y="346302"/>
                  <a:pt x="14639" y="135594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900CC39-89C9-0440-96A1-EA7C704F7A8B}"/>
              </a:ext>
            </a:extLst>
          </p:cNvPr>
          <p:cNvSpPr/>
          <p:nvPr/>
        </p:nvSpPr>
        <p:spPr>
          <a:xfrm>
            <a:off x="4198777" y="2249487"/>
            <a:ext cx="335902" cy="2266529"/>
          </a:xfrm>
          <a:prstGeom prst="rightBrace">
            <a:avLst>
              <a:gd name="adj1" fmla="val 8333"/>
              <a:gd name="adj2" fmla="val 5041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7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2697-5907-3A41-B207-F017E6A7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Image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E7F3F-9D74-9D4A-9CC4-AB379A68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613" y="2381242"/>
            <a:ext cx="1852215" cy="22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4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microwave, monitor, computer, stove&#10;&#10;Description automatically generated">
            <a:extLst>
              <a:ext uri="{FF2B5EF4-FFF2-40B4-BE49-F238E27FC236}">
                <a16:creationId xmlns:a16="http://schemas.microsoft.com/office/drawing/2014/main" id="{99C11731-1CF1-C440-AADD-02F149C8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33" y="643467"/>
            <a:ext cx="4749333" cy="5571065"/>
          </a:xfrm>
          <a:custGeom>
            <a:avLst/>
            <a:gdLst/>
            <a:ahLst/>
            <a:cxnLst/>
            <a:rect l="l" t="t" r="r" b="b"/>
            <a:pathLst>
              <a:path w="5227983" h="3454842">
                <a:moveTo>
                  <a:pt x="102712" y="0"/>
                </a:moveTo>
                <a:lnTo>
                  <a:pt x="5125271" y="0"/>
                </a:lnTo>
                <a:cubicBezTo>
                  <a:pt x="5181997" y="0"/>
                  <a:pt x="5227983" y="45986"/>
                  <a:pt x="5227983" y="102712"/>
                </a:cubicBezTo>
                <a:lnTo>
                  <a:pt x="5227983" y="3352130"/>
                </a:lnTo>
                <a:cubicBezTo>
                  <a:pt x="5227983" y="3408856"/>
                  <a:pt x="5181997" y="3454842"/>
                  <a:pt x="5125271" y="3454842"/>
                </a:cubicBezTo>
                <a:lnTo>
                  <a:pt x="102712" y="3454842"/>
                </a:lnTo>
                <a:cubicBezTo>
                  <a:pt x="45986" y="3454842"/>
                  <a:pt x="0" y="3408856"/>
                  <a:pt x="0" y="3352130"/>
                </a:cubicBezTo>
                <a:lnTo>
                  <a:pt x="0" y="102712"/>
                </a:lnTo>
                <a:cubicBezTo>
                  <a:pt x="0" y="45986"/>
                  <a:pt x="45986" y="0"/>
                  <a:pt x="10271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05569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476</Words>
  <Application>Microsoft Macintosh PowerPoint</Application>
  <PresentationFormat>Widescreen</PresentationFormat>
  <Paragraphs>147</Paragraphs>
  <Slides>35</Slides>
  <Notes>28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Tw Cen MT</vt:lpstr>
      <vt:lpstr>Circuit</vt:lpstr>
      <vt:lpstr>Table Detection with AI</vt:lpstr>
      <vt:lpstr>Who am i</vt:lpstr>
      <vt:lpstr>Goal</vt:lpstr>
      <vt:lpstr>PowerPoint Presentation</vt:lpstr>
      <vt:lpstr>Task</vt:lpstr>
      <vt:lpstr>Task 1 Where is the Table?</vt:lpstr>
      <vt:lpstr>What is established?</vt:lpstr>
      <vt:lpstr>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AI</vt:lpstr>
      <vt:lpstr>Neuronal Network</vt:lpstr>
      <vt:lpstr>Neuronal Network</vt:lpstr>
      <vt:lpstr>Neuronal Network</vt:lpstr>
      <vt:lpstr>Use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2 Extract the Data</vt:lpstr>
      <vt:lpstr>Optical Character Recognition</vt:lpstr>
      <vt:lpstr>OCR</vt:lpstr>
      <vt:lpstr>OCR</vt:lpstr>
      <vt:lpstr>German Law</vt:lpstr>
      <vt:lpstr>Kontext Detection</vt:lpstr>
      <vt:lpstr>Klassical AI</vt:lpstr>
      <vt:lpstr>NEAT</vt:lpstr>
      <vt:lpstr>Klassical Algorithm</vt:lpstr>
      <vt:lpstr>Perspective</vt:lpstr>
      <vt:lpstr>Applications</vt:lpstr>
      <vt:lpstr>Thanks for your 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Detection with AI</dc:title>
  <dc:creator>Christian Baltzer</dc:creator>
  <cp:lastModifiedBy>Christian Baltzer</cp:lastModifiedBy>
  <cp:revision>4</cp:revision>
  <dcterms:created xsi:type="dcterms:W3CDTF">2020-05-27T10:51:12Z</dcterms:created>
  <dcterms:modified xsi:type="dcterms:W3CDTF">2020-05-27T12:38:37Z</dcterms:modified>
</cp:coreProperties>
</file>